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9" r:id="rId4"/>
  </p:sldMasterIdLst>
  <p:notesMasterIdLst>
    <p:notesMasterId r:id="rId27"/>
  </p:notesMasterIdLst>
  <p:sldIdLst>
    <p:sldId id="293" r:id="rId5"/>
    <p:sldId id="348" r:id="rId6"/>
    <p:sldId id="349" r:id="rId7"/>
    <p:sldId id="306" r:id="rId8"/>
    <p:sldId id="341" r:id="rId9"/>
    <p:sldId id="350" r:id="rId10"/>
    <p:sldId id="354" r:id="rId11"/>
    <p:sldId id="351" r:id="rId12"/>
    <p:sldId id="361" r:id="rId13"/>
    <p:sldId id="362" r:id="rId14"/>
    <p:sldId id="364" r:id="rId15"/>
    <p:sldId id="352" r:id="rId16"/>
    <p:sldId id="355" r:id="rId17"/>
    <p:sldId id="365" r:id="rId18"/>
    <p:sldId id="359" r:id="rId19"/>
    <p:sldId id="358" r:id="rId20"/>
    <p:sldId id="360" r:id="rId21"/>
    <p:sldId id="357" r:id="rId22"/>
    <p:sldId id="353" r:id="rId23"/>
    <p:sldId id="366" r:id="rId24"/>
    <p:sldId id="347" r:id="rId25"/>
    <p:sldId id="303"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limited Introduction and Welcome" id="{F6993CBC-4C22-47E4-B67C-F22528EEA76E}">
          <p14:sldIdLst>
            <p14:sldId id="293"/>
            <p14:sldId id="348"/>
            <p14:sldId id="349"/>
            <p14:sldId id="306"/>
            <p14:sldId id="341"/>
            <p14:sldId id="350"/>
            <p14:sldId id="354"/>
            <p14:sldId id="351"/>
            <p14:sldId id="361"/>
            <p14:sldId id="362"/>
            <p14:sldId id="364"/>
            <p14:sldId id="352"/>
            <p14:sldId id="355"/>
            <p14:sldId id="365"/>
            <p14:sldId id="359"/>
            <p14:sldId id="358"/>
            <p14:sldId id="360"/>
            <p14:sldId id="357"/>
            <p14:sldId id="353"/>
            <p14:sldId id="366"/>
            <p14:sldId id="347"/>
            <p14:sldId id="303"/>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B9D8E4"/>
    <a:srgbClr val="731A0B"/>
    <a:srgbClr val="F5A08F"/>
    <a:srgbClr val="EF6045"/>
    <a:srgbClr val="BFD8C8"/>
    <a:srgbClr val="DCEBF1"/>
    <a:srgbClr val="DFEBE4"/>
    <a:srgbClr val="F9BFB5"/>
    <a:srgbClr val="D53112"/>
    <a:srgbClr val="3138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59" autoAdjust="0"/>
    <p:restoredTop sz="71742" autoAdjust="0"/>
  </p:normalViewPr>
  <p:slideViewPr>
    <p:cSldViewPr snapToGrid="0" showGuides="1">
      <p:cViewPr varScale="1">
        <p:scale>
          <a:sx n="59" d="100"/>
          <a:sy n="59" d="100"/>
        </p:scale>
        <p:origin x="1622" y="8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180000" cy="1800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B13AD0-BBF6-8B40-ACF7-9F76B3B296C2}" type="datetimeFigureOut">
              <a:rPr lang="en-US" smtClean="0"/>
              <a:t>9/29/2025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40BC2C-981B-AE4A-9153-4F85CEB95438}" type="slidenum">
              <a:rPr lang="en-US" smtClean="0"/>
              <a:t>‹#›</a:t>
            </a:fld>
            <a:endParaRPr lang="en-US"/>
          </a:p>
        </p:txBody>
      </p:sp>
    </p:spTree>
    <p:extLst>
      <p:ext uri="{BB962C8B-B14F-4D97-AF65-F5344CB8AC3E}">
        <p14:creationId xmlns:p14="http://schemas.microsoft.com/office/powerpoint/2010/main" val="24157739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140BC2C-981B-AE4A-9153-4F85CEB95438}" type="slidenum">
              <a:rPr lang="en-US" smtClean="0"/>
              <a:t>1</a:t>
            </a:fld>
            <a:endParaRPr lang="en-US"/>
          </a:p>
        </p:txBody>
      </p:sp>
    </p:spTree>
    <p:extLst>
      <p:ext uri="{BB962C8B-B14F-4D97-AF65-F5344CB8AC3E}">
        <p14:creationId xmlns:p14="http://schemas.microsoft.com/office/powerpoint/2010/main" val="33562383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570D2A-60A0-6621-76E9-4912A81466E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510DDB-CB2A-C896-866C-0634496CED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ECF954-0968-62C1-3308-C57E57BC996F}"/>
              </a:ext>
            </a:extLst>
          </p:cNvPr>
          <p:cNvSpPr>
            <a:spLocks noGrp="1"/>
          </p:cNvSpPr>
          <p:nvPr>
            <p:ph type="body" idx="1"/>
          </p:nvPr>
        </p:nvSpPr>
        <p:spPr/>
        <p:txBody>
          <a:bodyPr/>
          <a:lstStyle/>
          <a:p>
            <a:r>
              <a:rPr lang="en-GB" sz="1200" kern="1200" dirty="0">
                <a:solidFill>
                  <a:schemeClr val="tx1"/>
                </a:solidFill>
                <a:effectLst/>
                <a:latin typeface="+mn-lt"/>
                <a:ea typeface="+mn-ea"/>
                <a:cs typeface="+mn-cs"/>
              </a:rPr>
              <a:t>Other considerations worth noting are that disabilities may be </a:t>
            </a:r>
          </a:p>
          <a:p>
            <a:pPr lvl="0"/>
            <a:r>
              <a:rPr lang="en-GB" sz="1200" b="1" kern="1200" dirty="0">
                <a:solidFill>
                  <a:schemeClr val="tx1"/>
                </a:solidFill>
                <a:effectLst/>
                <a:latin typeface="+mn-lt"/>
                <a:ea typeface="+mn-ea"/>
                <a:cs typeface="+mn-cs"/>
              </a:rPr>
              <a:t>apparent or not</a:t>
            </a:r>
            <a:r>
              <a:rPr lang="en-GB" sz="1200" kern="1200" dirty="0">
                <a:solidFill>
                  <a:schemeClr val="tx1"/>
                </a:solidFill>
                <a:effectLst/>
                <a:latin typeface="+mn-lt"/>
                <a:ea typeface="+mn-ea"/>
                <a:cs typeface="+mn-cs"/>
              </a:rPr>
              <a:t>, it is not possible to tell whether many people have a disability, it’s estimated that around 80% of disabilities are not visible to others</a:t>
            </a:r>
          </a:p>
          <a:p>
            <a:pPr lvl="0"/>
            <a:r>
              <a:rPr lang="en-GB" sz="1200" b="1" kern="1200" dirty="0">
                <a:solidFill>
                  <a:schemeClr val="tx1"/>
                </a:solidFill>
                <a:effectLst/>
                <a:latin typeface="+mn-lt"/>
                <a:ea typeface="+mn-ea"/>
                <a:cs typeface="+mn-cs"/>
              </a:rPr>
              <a:t>diagnosed or not</a:t>
            </a:r>
            <a:r>
              <a:rPr lang="en-GB" sz="1200" kern="1200" dirty="0">
                <a:solidFill>
                  <a:schemeClr val="tx1"/>
                </a:solidFill>
                <a:effectLst/>
                <a:latin typeface="+mn-lt"/>
                <a:ea typeface="+mn-ea"/>
                <a:cs typeface="+mn-cs"/>
              </a:rPr>
              <a:t>, some people may not consider they have a disability without a diagnosis, but may face similar challenges to those with a diagnosis, but not for example claim to have a disability when answering a question</a:t>
            </a:r>
          </a:p>
          <a:p>
            <a:pPr lvl="0"/>
            <a:r>
              <a:rPr lang="en-GB" sz="1200" b="1" kern="1200" dirty="0">
                <a:solidFill>
                  <a:schemeClr val="tx1"/>
                </a:solidFill>
                <a:effectLst/>
                <a:latin typeface="+mn-lt"/>
                <a:ea typeface="+mn-ea"/>
                <a:cs typeface="+mn-cs"/>
              </a:rPr>
              <a:t>acknowledged or not </a:t>
            </a:r>
            <a:r>
              <a:rPr lang="en-GB" sz="1200" kern="1200" dirty="0">
                <a:solidFill>
                  <a:schemeClr val="tx1"/>
                </a:solidFill>
                <a:effectLst/>
                <a:latin typeface="+mn-lt"/>
                <a:ea typeface="+mn-ea"/>
                <a:cs typeface="+mn-cs"/>
              </a:rPr>
              <a:t>– some people may not really acknowledge that they have a disability, this is often true of the aging population, that just consider things get more difficult as they get older</a:t>
            </a:r>
          </a:p>
          <a:p>
            <a:pPr lvl="0"/>
            <a:r>
              <a:rPr lang="en-GB" sz="1200" b="1" kern="1200" dirty="0">
                <a:solidFill>
                  <a:schemeClr val="tx1"/>
                </a:solidFill>
                <a:effectLst/>
                <a:latin typeface="+mn-lt"/>
                <a:ea typeface="+mn-ea"/>
                <a:cs typeface="+mn-cs"/>
              </a:rPr>
              <a:t>accepted or not </a:t>
            </a:r>
            <a:r>
              <a:rPr lang="en-GB" sz="1200" kern="1200" dirty="0">
                <a:solidFill>
                  <a:schemeClr val="tx1"/>
                </a:solidFill>
                <a:effectLst/>
                <a:latin typeface="+mn-lt"/>
                <a:ea typeface="+mn-ea"/>
                <a:cs typeface="+mn-cs"/>
              </a:rPr>
              <a:t>– in some cultures and countries disabilities and mental health conditions may not really be talked about, so it’s worth noting that there are different levels of acceptance and comfort in talking about or disclosing disabilities</a:t>
            </a:r>
          </a:p>
          <a:p>
            <a:pPr lvl="0"/>
            <a:r>
              <a:rPr lang="en-GB" sz="1200" b="1" kern="1200" dirty="0">
                <a:solidFill>
                  <a:schemeClr val="tx1"/>
                </a:solidFill>
                <a:effectLst/>
                <a:latin typeface="+mn-lt"/>
                <a:ea typeface="+mn-ea"/>
                <a:cs typeface="+mn-cs"/>
              </a:rPr>
              <a:t>managed effectively or not</a:t>
            </a:r>
            <a:r>
              <a:rPr lang="en-GB" sz="1200" kern="1200" dirty="0">
                <a:solidFill>
                  <a:schemeClr val="tx1"/>
                </a:solidFill>
                <a:effectLst/>
                <a:latin typeface="+mn-lt"/>
                <a:ea typeface="+mn-ea"/>
                <a:cs typeface="+mn-cs"/>
              </a:rPr>
              <a:t>.  Not all people with the same disability have the same experience, for example, consider a blind person with no aids, vs a blind person with a cane, vs a blind person with a guide dog, vs a blind person with access to screen reader supported technology etc.</a:t>
            </a:r>
          </a:p>
          <a:p>
            <a:pPr lvl="0"/>
            <a:r>
              <a:rPr lang="en-GB" sz="1200" kern="1200" dirty="0">
                <a:solidFill>
                  <a:schemeClr val="tx1"/>
                </a:solidFill>
                <a:effectLst/>
                <a:latin typeface="+mn-lt"/>
                <a:ea typeface="+mn-ea"/>
                <a:cs typeface="+mn-cs"/>
              </a:rPr>
              <a:t>- This is just some of what we need to consider as researchers and I hope highlights the complexity of the topic</a:t>
            </a:r>
          </a:p>
          <a:p>
            <a:pPr marL="171450" indent="-171450">
              <a:buFontTx/>
              <a:buChar char="-"/>
            </a:pPr>
            <a:endParaRPr lang="en-US" dirty="0"/>
          </a:p>
        </p:txBody>
      </p:sp>
      <p:sp>
        <p:nvSpPr>
          <p:cNvPr id="4" name="Slide Number Placeholder 3">
            <a:extLst>
              <a:ext uri="{FF2B5EF4-FFF2-40B4-BE49-F238E27FC236}">
                <a16:creationId xmlns:a16="http://schemas.microsoft.com/office/drawing/2014/main" id="{4AD620D6-A828-3723-5564-587CC9D9FEAF}"/>
              </a:ext>
            </a:extLst>
          </p:cNvPr>
          <p:cNvSpPr>
            <a:spLocks noGrp="1"/>
          </p:cNvSpPr>
          <p:nvPr>
            <p:ph type="sldNum" sz="quarter" idx="5"/>
          </p:nvPr>
        </p:nvSpPr>
        <p:spPr/>
        <p:txBody>
          <a:bodyPr/>
          <a:lstStyle/>
          <a:p>
            <a:fld id="{0140BC2C-981B-AE4A-9153-4F85CEB95438}" type="slidenum">
              <a:rPr lang="en-US" smtClean="0"/>
              <a:t>16</a:t>
            </a:fld>
            <a:endParaRPr lang="en-US"/>
          </a:p>
        </p:txBody>
      </p:sp>
    </p:spTree>
    <p:extLst>
      <p:ext uri="{BB962C8B-B14F-4D97-AF65-F5344CB8AC3E}">
        <p14:creationId xmlns:p14="http://schemas.microsoft.com/office/powerpoint/2010/main" val="32840428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146D56-F09E-DA35-9004-22B1332947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5A8897-E224-DFA4-5415-2D6F9B54EC0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A98AB12-9674-914C-4DEE-E0A3ED71AD6A}"/>
              </a:ext>
            </a:extLst>
          </p:cNvPr>
          <p:cNvSpPr>
            <a:spLocks noGrp="1"/>
          </p:cNvSpPr>
          <p:nvPr>
            <p:ph type="body" idx="1"/>
          </p:nvPr>
        </p:nvSpPr>
        <p:spPr/>
        <p:txBody>
          <a:bodyPr/>
          <a:lstStyle/>
          <a:p>
            <a:r>
              <a:rPr lang="en-US" dirty="0"/>
              <a:t>So how does the EAA impact research agencies.</a:t>
            </a:r>
          </a:p>
          <a:p>
            <a:endParaRPr lang="en-US" dirty="0"/>
          </a:p>
          <a:p>
            <a:r>
              <a:rPr lang="en-US" dirty="0"/>
              <a:t>Firstly, it impacts our clients </a:t>
            </a:r>
          </a:p>
          <a:p>
            <a:pPr marL="171450" indent="-171450">
              <a:buFontTx/>
              <a:buChar char="-"/>
            </a:pPr>
            <a:r>
              <a:rPr lang="en-US" dirty="0"/>
              <a:t>All clients that provide services in the EU will need to ensure that any new digital products or services they launch are accessible and meet the EAA requirements</a:t>
            </a:r>
          </a:p>
          <a:p>
            <a:pPr marL="171450" indent="-171450">
              <a:buFontTx/>
              <a:buChar char="-"/>
            </a:pPr>
            <a:r>
              <a:rPr lang="en-US" dirty="0"/>
              <a:t>Their existing services will also need to become accessible over the coming years if they are not already</a:t>
            </a:r>
          </a:p>
          <a:p>
            <a:pPr marL="171450" indent="-171450">
              <a:buFontTx/>
              <a:buChar char="-"/>
            </a:pPr>
            <a:endParaRPr lang="en-US" dirty="0"/>
          </a:p>
          <a:p>
            <a:pPr marL="171450" indent="-171450">
              <a:buFontTx/>
              <a:buChar char="-"/>
            </a:pPr>
            <a:r>
              <a:rPr lang="en-US" dirty="0"/>
              <a:t>Inclusion in insights has been a topic for many years, however it feels like there is more momentum than ever before to ensure that the insights of people with </a:t>
            </a:r>
            <a:r>
              <a:rPr lang="en-US" dirty="0" err="1"/>
              <a:t>disabilties</a:t>
            </a:r>
            <a:r>
              <a:rPr lang="en-US" dirty="0"/>
              <a:t> are included.    We certainly see more demand for research with people with disabilities, whether to ensure that they are in included in general research studies aimed at the total population or more targeted research working with communities of people with specific disabilities.</a:t>
            </a:r>
          </a:p>
          <a:p>
            <a:pPr marL="171450" indent="-171450">
              <a:buFontTx/>
              <a:buChar char="-"/>
            </a:pPr>
            <a:endParaRPr lang="en-US" dirty="0"/>
          </a:p>
          <a:p>
            <a:pPr marL="171450" indent="-171450">
              <a:buFontTx/>
              <a:buChar char="-"/>
            </a:pPr>
            <a:r>
              <a:rPr lang="en-US" dirty="0"/>
              <a:t>People with disabilities make great research participants as they often need to be creative to navigate the world, they can help provide even richer insights to our research – we should be working with people with disabilities when creating our research</a:t>
            </a:r>
          </a:p>
          <a:p>
            <a:pPr marL="171450" indent="-171450">
              <a:buFontTx/>
              <a:buChar char="-"/>
            </a:pPr>
            <a:endParaRPr lang="en-US" dirty="0"/>
          </a:p>
          <a:p>
            <a:pPr marL="171450" indent="-171450">
              <a:buFontTx/>
              <a:buChar char="-"/>
            </a:pPr>
            <a:r>
              <a:rPr lang="en-US" dirty="0"/>
              <a:t>Being inclusive is key, not only is it coming under legislation, ensuring our services are inclusive is the right thing to do, it’s good for your brand, or your client’s brands and it’s what many people, especially the young would expect from an employer they would like to work for.</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t>it is not a tick box exercise where you just ask whether someone has a disability, as we’ve seen, not everyone will identify with having a disability, so it’s important to consider what question you ask, for example do you want to know if someone has a disability or do you want to understand if they find it challenging to interact with something, perhaps product packaging?</a:t>
            </a:r>
          </a:p>
          <a:p>
            <a:pPr marL="171450" indent="-171450">
              <a:buFontTx/>
              <a:buChar char="-"/>
            </a:pPr>
            <a:r>
              <a:rPr lang="en-US" dirty="0"/>
              <a:t>Asking the right questions and increasing accessibility of our research helps provide a voice for all</a:t>
            </a:r>
          </a:p>
          <a:p>
            <a:pPr marL="0" indent="0">
              <a:buFontTx/>
              <a:buNone/>
            </a:pPr>
            <a:endParaRPr lang="en-US" dirty="0"/>
          </a:p>
          <a:p>
            <a:pPr marL="171450" indent="-171450">
              <a:buFontTx/>
              <a:buChar char="-"/>
            </a:pPr>
            <a:r>
              <a:rPr lang="en-US" dirty="0"/>
              <a:t>If we think about these things and accommodate needs the best we can, we will learn more, increasingly improve the accessibility of the research we do and ultimately end up with better research and more accurate insights.</a:t>
            </a:r>
          </a:p>
          <a:p>
            <a:pPr marL="171450" indent="-171450">
              <a:buFontTx/>
              <a:buChar char="-"/>
            </a:pPr>
            <a:endParaRPr lang="en-US" dirty="0"/>
          </a:p>
          <a:p>
            <a:pPr marL="171450" indent="-171450">
              <a:buFontTx/>
              <a:buChar char="-"/>
            </a:pPr>
            <a:endParaRPr lang="en-US" dirty="0"/>
          </a:p>
          <a:p>
            <a:pPr marL="171450" indent="-171450">
              <a:buFontTx/>
              <a:buChar char="-"/>
            </a:pPr>
            <a:endParaRPr lang="en-US" dirty="0"/>
          </a:p>
          <a:p>
            <a:pPr marL="171450" indent="-171450">
              <a:buFontTx/>
              <a:buChar char="-"/>
            </a:pPr>
            <a:endParaRPr lang="en-US" dirty="0"/>
          </a:p>
        </p:txBody>
      </p:sp>
      <p:sp>
        <p:nvSpPr>
          <p:cNvPr id="4" name="Slide Number Placeholder 3">
            <a:extLst>
              <a:ext uri="{FF2B5EF4-FFF2-40B4-BE49-F238E27FC236}">
                <a16:creationId xmlns:a16="http://schemas.microsoft.com/office/drawing/2014/main" id="{EA17B378-2988-BE91-5BAD-288BFA46F652}"/>
              </a:ext>
            </a:extLst>
          </p:cNvPr>
          <p:cNvSpPr>
            <a:spLocks noGrp="1"/>
          </p:cNvSpPr>
          <p:nvPr>
            <p:ph type="sldNum" sz="quarter" idx="5"/>
          </p:nvPr>
        </p:nvSpPr>
        <p:spPr/>
        <p:txBody>
          <a:bodyPr/>
          <a:lstStyle/>
          <a:p>
            <a:fld id="{0140BC2C-981B-AE4A-9153-4F85CEB95438}" type="slidenum">
              <a:rPr lang="en-US" smtClean="0"/>
              <a:t>17</a:t>
            </a:fld>
            <a:endParaRPr lang="en-US"/>
          </a:p>
        </p:txBody>
      </p:sp>
    </p:spTree>
    <p:extLst>
      <p:ext uri="{BB962C8B-B14F-4D97-AF65-F5344CB8AC3E}">
        <p14:creationId xmlns:p14="http://schemas.microsoft.com/office/powerpoint/2010/main" val="4835836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8F1217-4378-4C91-DBF2-464C5741D4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CEF552-F008-4729-F258-FBF1EA55D3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71F6537-A38E-0FB8-F2B7-CE68A30FF119}"/>
              </a:ext>
            </a:extLst>
          </p:cNvPr>
          <p:cNvSpPr>
            <a:spLocks noGrp="1"/>
          </p:cNvSpPr>
          <p:nvPr>
            <p:ph type="body" idx="1"/>
          </p:nvPr>
        </p:nvSpPr>
        <p:spPr/>
        <p:txBody>
          <a:bodyPr/>
          <a:lstStyle/>
          <a:p>
            <a:r>
              <a:rPr lang="en-US" dirty="0"/>
              <a:t>Disability is likely to touch most of us during our lifetime, either personally, or to a close friend or family member, so accommodating for disabilities is likely to benefit all of us at some point.  Almost everyone will temporarily or permanently experience disability at some point in their life.</a:t>
            </a:r>
          </a:p>
          <a:p>
            <a:endParaRPr lang="en-US" dirty="0"/>
          </a:p>
        </p:txBody>
      </p:sp>
      <p:sp>
        <p:nvSpPr>
          <p:cNvPr id="4" name="Slide Number Placeholder 3">
            <a:extLst>
              <a:ext uri="{FF2B5EF4-FFF2-40B4-BE49-F238E27FC236}">
                <a16:creationId xmlns:a16="http://schemas.microsoft.com/office/drawing/2014/main" id="{43C1755E-4BF2-6F4D-E1D7-D580341E6FDB}"/>
              </a:ext>
            </a:extLst>
          </p:cNvPr>
          <p:cNvSpPr>
            <a:spLocks noGrp="1"/>
          </p:cNvSpPr>
          <p:nvPr>
            <p:ph type="sldNum" sz="quarter" idx="5"/>
          </p:nvPr>
        </p:nvSpPr>
        <p:spPr/>
        <p:txBody>
          <a:bodyPr/>
          <a:lstStyle/>
          <a:p>
            <a:fld id="{0140BC2C-981B-AE4A-9153-4F85CEB95438}" type="slidenum">
              <a:rPr lang="en-US" smtClean="0"/>
              <a:t>18</a:t>
            </a:fld>
            <a:endParaRPr lang="en-US"/>
          </a:p>
        </p:txBody>
      </p:sp>
    </p:spTree>
    <p:extLst>
      <p:ext uri="{BB962C8B-B14F-4D97-AF65-F5344CB8AC3E}">
        <p14:creationId xmlns:p14="http://schemas.microsoft.com/office/powerpoint/2010/main" val="27836406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81188F-2485-DD47-F3BD-4CB05AFF79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5692E0-7FC1-3E49-FA5D-5AED67B4CC9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C840DA4-133A-32C6-90C7-03B6FA5303D2}"/>
              </a:ext>
            </a:extLst>
          </p:cNvPr>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pPr>
            <a:r>
              <a:rPr lang="en-GB" sz="1200" dirty="0"/>
              <a:t>Join the mailing list to keep informed on upcoming events </a:t>
            </a:r>
          </a:p>
          <a:p>
            <a:pPr marL="342900" indent="-342900">
              <a:lnSpc>
                <a:spcPct val="120000"/>
              </a:lnSpc>
              <a:spcBef>
                <a:spcPts val="600"/>
              </a:spcBef>
              <a:buFont typeface="Arial" panose="020B0604020202020204" pitchFamily="34" charset="0"/>
              <a:buChar char="•"/>
            </a:pPr>
            <a:r>
              <a:rPr lang="en-GB" sz="1200" dirty="0"/>
              <a:t>Visit our microsite (part of the MRS website)  </a:t>
            </a:r>
          </a:p>
          <a:p>
            <a:pPr marL="342900" indent="-342900">
              <a:lnSpc>
                <a:spcPct val="120000"/>
              </a:lnSpc>
              <a:spcBef>
                <a:spcPts val="1200"/>
              </a:spcBef>
              <a:buFont typeface="Arial" panose="020B0604020202020204" pitchFamily="34" charset="0"/>
              <a:buChar char="•"/>
            </a:pPr>
            <a:r>
              <a:rPr lang="en-GB" sz="1200" dirty="0"/>
              <a:t>Meet us at one of the MRS Conference events (ask us who may be there)</a:t>
            </a:r>
          </a:p>
          <a:p>
            <a:pPr marL="342900" indent="-342900">
              <a:lnSpc>
                <a:spcPct val="120000"/>
              </a:lnSpc>
              <a:spcBef>
                <a:spcPts val="1200"/>
              </a:spcBef>
              <a:buFont typeface="Arial" panose="020B0604020202020204" pitchFamily="34" charset="0"/>
              <a:buChar char="•"/>
            </a:pPr>
            <a:r>
              <a:rPr lang="en-GB" sz="1200" dirty="0"/>
              <a:t>Invite us to speak at your workplace (for a small fee)</a:t>
            </a:r>
          </a:p>
          <a:p>
            <a:endParaRPr lang="en-US" dirty="0"/>
          </a:p>
        </p:txBody>
      </p:sp>
      <p:sp>
        <p:nvSpPr>
          <p:cNvPr id="4" name="Slide Number Placeholder 3">
            <a:extLst>
              <a:ext uri="{FF2B5EF4-FFF2-40B4-BE49-F238E27FC236}">
                <a16:creationId xmlns:a16="http://schemas.microsoft.com/office/drawing/2014/main" id="{61F0A1EB-F06D-A609-E6EC-204EF6BAB6A0}"/>
              </a:ext>
            </a:extLst>
          </p:cNvPr>
          <p:cNvSpPr>
            <a:spLocks noGrp="1"/>
          </p:cNvSpPr>
          <p:nvPr>
            <p:ph type="sldNum" sz="quarter" idx="5"/>
          </p:nvPr>
        </p:nvSpPr>
        <p:spPr/>
        <p:txBody>
          <a:bodyPr/>
          <a:lstStyle/>
          <a:p>
            <a:fld id="{0140BC2C-981B-AE4A-9153-4F85CEB95438}" type="slidenum">
              <a:rPr lang="en-US" smtClean="0"/>
              <a:t>21</a:t>
            </a:fld>
            <a:endParaRPr lang="en-US"/>
          </a:p>
        </p:txBody>
      </p:sp>
    </p:spTree>
    <p:extLst>
      <p:ext uri="{BB962C8B-B14F-4D97-AF65-F5344CB8AC3E}">
        <p14:creationId xmlns:p14="http://schemas.microsoft.com/office/powerpoint/2010/main" val="13225884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140BC2C-981B-AE4A-9153-4F85CEB95438}" type="slidenum">
              <a:rPr lang="en-US" smtClean="0"/>
              <a:t>22</a:t>
            </a:fld>
            <a:endParaRPr lang="en-US"/>
          </a:p>
        </p:txBody>
      </p:sp>
    </p:spTree>
    <p:extLst>
      <p:ext uri="{BB962C8B-B14F-4D97-AF65-F5344CB8AC3E}">
        <p14:creationId xmlns:p14="http://schemas.microsoft.com/office/powerpoint/2010/main" val="2812627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a:t>
            </a:r>
          </a:p>
          <a:p>
            <a:endParaRPr lang="en-US" dirty="0"/>
          </a:p>
          <a:p>
            <a:r>
              <a:rPr lang="en-US" dirty="0"/>
              <a:t>Thank you for coming to this exciting webinar</a:t>
            </a:r>
          </a:p>
          <a:p>
            <a:r>
              <a:rPr lang="en-US" dirty="0"/>
              <a:t>Grab a cup of tea/coffee open your notepad and open you mind as we have a great session ahead of us</a:t>
            </a:r>
          </a:p>
          <a:p>
            <a:endParaRPr lang="en-US" dirty="0"/>
          </a:p>
          <a:p>
            <a:r>
              <a:rPr lang="en-US" dirty="0"/>
              <a:t>Before we settle in let’s just check everyone is well set up to enjoy today’s content</a:t>
            </a:r>
          </a:p>
        </p:txBody>
      </p:sp>
      <p:sp>
        <p:nvSpPr>
          <p:cNvPr id="4" name="Slide Number Placeholder 3"/>
          <p:cNvSpPr>
            <a:spLocks noGrp="1"/>
          </p:cNvSpPr>
          <p:nvPr>
            <p:ph type="sldNum" sz="quarter" idx="5"/>
          </p:nvPr>
        </p:nvSpPr>
        <p:spPr/>
        <p:txBody>
          <a:bodyPr/>
          <a:lstStyle/>
          <a:p>
            <a:fld id="{0140BC2C-981B-AE4A-9153-4F85CEB95438}" type="slidenum">
              <a:rPr lang="en-US" smtClean="0"/>
              <a:t>2</a:t>
            </a:fld>
            <a:endParaRPr lang="en-US"/>
          </a:p>
        </p:txBody>
      </p:sp>
    </p:spTree>
    <p:extLst>
      <p:ext uri="{BB962C8B-B14F-4D97-AF65-F5344CB8AC3E}">
        <p14:creationId xmlns:p14="http://schemas.microsoft.com/office/powerpoint/2010/main" val="33344768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EB42A7-02C2-F801-91E2-C546C78EAC6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122C25-6C04-2D13-9863-3E18D73C06C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CF7424B-B90D-B82D-3198-0C9C1DF52040}"/>
              </a:ext>
            </a:extLst>
          </p:cNvPr>
          <p:cNvSpPr>
            <a:spLocks noGrp="1"/>
          </p:cNvSpPr>
          <p:nvPr>
            <p:ph type="body" idx="1"/>
          </p:nvPr>
        </p:nvSpPr>
        <p:spPr/>
        <p:txBody>
          <a:bodyPr/>
          <a:lstStyle/>
          <a:p>
            <a:r>
              <a:rPr lang="en-GB" sz="1200" b="1" i="0" kern="1200" dirty="0" err="1">
                <a:solidFill>
                  <a:schemeClr val="tx1"/>
                </a:solidFill>
                <a:effectLst/>
                <a:latin typeface="+mn-lt"/>
                <a:ea typeface="+mn-ea"/>
                <a:cs typeface="+mn-cs"/>
              </a:rPr>
              <a:t>Reginé</a:t>
            </a:r>
            <a:r>
              <a:rPr lang="en-GB" sz="1200" b="1" i="0" kern="1200" dirty="0">
                <a:solidFill>
                  <a:schemeClr val="tx1"/>
                </a:solidFill>
                <a:effectLst/>
                <a:latin typeface="+mn-lt"/>
                <a:ea typeface="+mn-ea"/>
                <a:cs typeface="+mn-cs"/>
              </a:rPr>
              <a:t> Gilbert</a:t>
            </a:r>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Regine Gilbert is a user experience designer, educator, and author. She the James Weldon Johnson Professor at New York University Tandon School of Engineering and has recently been based in Paris working on accessible tech, including understanding the implications of the EAA across a range of industries. She is also a consultant for large and small brands.</a:t>
            </a:r>
          </a:p>
          <a:p>
            <a:r>
              <a:rPr lang="en-GB" sz="1200" b="0" i="0" kern="1200" dirty="0">
                <a:solidFill>
                  <a:schemeClr val="tx1"/>
                </a:solidFill>
                <a:effectLst/>
                <a:latin typeface="+mn-lt"/>
                <a:ea typeface="+mn-ea"/>
                <a:cs typeface="+mn-cs"/>
              </a:rPr>
              <a:t>Regine is the author of Inclusive Design for a Digital World, Designing with Accessibility in Mind, published by </a:t>
            </a:r>
            <a:r>
              <a:rPr lang="en-GB" sz="1200" b="0" i="0" kern="1200" dirty="0" err="1">
                <a:solidFill>
                  <a:schemeClr val="tx1"/>
                </a:solidFill>
                <a:effectLst/>
                <a:latin typeface="+mn-lt"/>
                <a:ea typeface="+mn-ea"/>
                <a:cs typeface="+mn-cs"/>
              </a:rPr>
              <a:t>Apress</a:t>
            </a:r>
            <a:r>
              <a:rPr lang="en-GB" sz="1200" b="0" i="0" kern="1200" dirty="0">
                <a:solidFill>
                  <a:schemeClr val="tx1"/>
                </a:solidFill>
                <a:effectLst/>
                <a:latin typeface="+mn-lt"/>
                <a:ea typeface="+mn-ea"/>
                <a:cs typeface="+mn-cs"/>
              </a:rPr>
              <a:t>. She believes in making the world a more inclusive and accessible place. Her areas of research focus are digital accessibility, inclusive design and immersive experiences.</a:t>
            </a:r>
          </a:p>
          <a:p>
            <a:endParaRPr lang="en-GB" sz="1200" b="1" i="0" kern="1200" dirty="0">
              <a:solidFill>
                <a:schemeClr val="tx1"/>
              </a:solidFill>
              <a:effectLst/>
              <a:latin typeface="+mn-lt"/>
              <a:ea typeface="+mn-ea"/>
              <a:cs typeface="+mn-cs"/>
            </a:endParaRPr>
          </a:p>
          <a:p>
            <a:r>
              <a:rPr lang="en-GB" sz="1200" b="1" i="0" kern="1200" dirty="0">
                <a:solidFill>
                  <a:schemeClr val="tx1"/>
                </a:solidFill>
                <a:effectLst/>
                <a:latin typeface="+mn-lt"/>
                <a:ea typeface="+mn-ea"/>
                <a:cs typeface="+mn-cs"/>
              </a:rPr>
              <a:t>Trixie Cartwright</a:t>
            </a:r>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Trixie Cartwright is the Global Head of Strategic Initiatives at Ipsos Operations.  One of the key focuses of this role is understanding how research can be more inclusive through the questions asked and the samples provided.  She collaborates across countries to understand the cultural nuances, language and legal implications to help understand how to best address the needs of underserved communities. </a:t>
            </a:r>
          </a:p>
          <a:p>
            <a:r>
              <a:rPr lang="en-GB" sz="1200" b="0" i="0" kern="1200" dirty="0">
                <a:solidFill>
                  <a:schemeClr val="tx1"/>
                </a:solidFill>
                <a:effectLst/>
                <a:latin typeface="+mn-lt"/>
                <a:ea typeface="+mn-ea"/>
                <a:cs typeface="+mn-cs"/>
              </a:rPr>
              <a:t>She is an active member of the management team for Ipsos Operations and also works closely with industry bodies including the ESOMAR professional standards committee, and as a member of the Representation in Research steering group for the MRS.</a:t>
            </a:r>
          </a:p>
          <a:p>
            <a:endParaRPr lang="en-GB" sz="1200" b="0" i="0" kern="1200" dirty="0">
              <a:solidFill>
                <a:schemeClr val="tx1"/>
              </a:solidFill>
              <a:effectLst/>
              <a:latin typeface="+mn-lt"/>
              <a:ea typeface="+mn-ea"/>
              <a:cs typeface="+mn-cs"/>
            </a:endParaRPr>
          </a:p>
          <a:p>
            <a:r>
              <a:rPr lang="en-GB" sz="1200" b="1" i="0" kern="1200" dirty="0">
                <a:solidFill>
                  <a:schemeClr val="tx1"/>
                </a:solidFill>
                <a:effectLst/>
                <a:latin typeface="+mn-lt"/>
                <a:ea typeface="+mn-ea"/>
                <a:cs typeface="+mn-cs"/>
              </a:rPr>
              <a:t>Mark Walker</a:t>
            </a:r>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Mark Walker is Head of Marketing at UK Charity AbilityNet, a charity that supports organisations create accessible digital content and individuals access it. </a:t>
            </a:r>
          </a:p>
          <a:p>
            <a:r>
              <a:rPr lang="en-GB" sz="1200" b="0" i="0" kern="1200" dirty="0">
                <a:solidFill>
                  <a:schemeClr val="tx1"/>
                </a:solidFill>
                <a:effectLst/>
                <a:latin typeface="+mn-lt"/>
                <a:ea typeface="+mn-ea"/>
                <a:cs typeface="+mn-cs"/>
              </a:rPr>
              <a:t>Mark’s recent work includes hosting a series of webinars about the EAA which helped over 1,000 organisations understand the requirements of the Act and what they need to do about it. AbilityNet published a how to guide to help organisations meet the requirements of the EAA - available for download on the AbilityNet website.</a:t>
            </a:r>
          </a:p>
          <a:p>
            <a:br>
              <a:rPr lang="en-GB" dirty="0"/>
            </a:br>
            <a:endParaRPr lang="en-GB" sz="1200" b="0" i="0" kern="1200" dirty="0">
              <a:solidFill>
                <a:schemeClr val="tx1"/>
              </a:solidFill>
              <a:effectLst/>
              <a:latin typeface="+mn-lt"/>
              <a:ea typeface="+mn-ea"/>
              <a:cs typeface="+mn-cs"/>
            </a:endParaRPr>
          </a:p>
          <a:p>
            <a:endParaRPr lang="en-US" dirty="0"/>
          </a:p>
        </p:txBody>
      </p:sp>
      <p:sp>
        <p:nvSpPr>
          <p:cNvPr id="4" name="Slide Number Placeholder 3">
            <a:extLst>
              <a:ext uri="{FF2B5EF4-FFF2-40B4-BE49-F238E27FC236}">
                <a16:creationId xmlns:a16="http://schemas.microsoft.com/office/drawing/2014/main" id="{6CDD80B4-97A6-B138-5E0C-E7FAB4C9914D}"/>
              </a:ext>
            </a:extLst>
          </p:cNvPr>
          <p:cNvSpPr>
            <a:spLocks noGrp="1"/>
          </p:cNvSpPr>
          <p:nvPr>
            <p:ph type="sldNum" sz="quarter" idx="5"/>
          </p:nvPr>
        </p:nvSpPr>
        <p:spPr/>
        <p:txBody>
          <a:bodyPr/>
          <a:lstStyle/>
          <a:p>
            <a:fld id="{0140BC2C-981B-AE4A-9153-4F85CEB95438}" type="slidenum">
              <a:rPr lang="en-US" smtClean="0"/>
              <a:t>3</a:t>
            </a:fld>
            <a:endParaRPr lang="en-US"/>
          </a:p>
        </p:txBody>
      </p:sp>
    </p:spTree>
    <p:extLst>
      <p:ext uri="{BB962C8B-B14F-4D97-AF65-F5344CB8AC3E}">
        <p14:creationId xmlns:p14="http://schemas.microsoft.com/office/powerpoint/2010/main" val="660708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140BC2C-981B-AE4A-9153-4F85CEB95438}" type="slidenum">
              <a:rPr lang="en-US" smtClean="0"/>
              <a:t>4</a:t>
            </a:fld>
            <a:endParaRPr lang="en-US"/>
          </a:p>
        </p:txBody>
      </p:sp>
    </p:spTree>
    <p:extLst>
      <p:ext uri="{BB962C8B-B14F-4D97-AF65-F5344CB8AC3E}">
        <p14:creationId xmlns:p14="http://schemas.microsoft.com/office/powerpoint/2010/main" val="26245862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schemeClr val="tx1"/>
                </a:solidFill>
              </a:rPr>
              <a:t>At MRS Unlimited we help ensure</a:t>
            </a:r>
          </a:p>
          <a:p>
            <a:pPr marL="228600" indent="-228600">
              <a:buAutoNum type="arabicPeriod"/>
            </a:pPr>
            <a:r>
              <a:rPr lang="en-GB" sz="1200" b="1" dirty="0">
                <a:solidFill>
                  <a:schemeClr val="tx1"/>
                </a:solidFill>
              </a:rPr>
              <a:t>Research teams and organisations are more inclusive of disabled talent</a:t>
            </a:r>
          </a:p>
          <a:p>
            <a:pPr marL="228600" indent="-228600">
              <a:buAutoNum type="arabicPeriod"/>
            </a:pPr>
            <a:r>
              <a:rPr lang="en-GB" sz="1200" b="1" dirty="0">
                <a:solidFill>
                  <a:schemeClr val="tx1"/>
                </a:solidFill>
              </a:rPr>
              <a:t>Market research is more accessible to and inclusive of disabled perspectives</a:t>
            </a:r>
            <a:endParaRPr lang="en-US" dirty="0"/>
          </a:p>
        </p:txBody>
      </p:sp>
      <p:sp>
        <p:nvSpPr>
          <p:cNvPr id="4" name="Slide Number Placeholder 3"/>
          <p:cNvSpPr>
            <a:spLocks noGrp="1"/>
          </p:cNvSpPr>
          <p:nvPr>
            <p:ph type="sldNum" sz="quarter" idx="5"/>
          </p:nvPr>
        </p:nvSpPr>
        <p:spPr/>
        <p:txBody>
          <a:bodyPr/>
          <a:lstStyle/>
          <a:p>
            <a:fld id="{0140BC2C-981B-AE4A-9153-4F85CEB95438}" type="slidenum">
              <a:rPr lang="en-US" smtClean="0"/>
              <a:t>5</a:t>
            </a:fld>
            <a:endParaRPr lang="en-US"/>
          </a:p>
        </p:txBody>
      </p:sp>
    </p:spTree>
    <p:extLst>
      <p:ext uri="{BB962C8B-B14F-4D97-AF65-F5344CB8AC3E}">
        <p14:creationId xmlns:p14="http://schemas.microsoft.com/office/powerpoint/2010/main" val="34319781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37AE73-BDC5-DCB4-9D9A-11C1757F12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0293E7-C396-FE67-D5CE-7EBC47E82F0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91420B4-BEDB-195B-C12A-03C552CFC9C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4DB82E2-F92B-FD63-DCE5-049BD91C4179}"/>
              </a:ext>
            </a:extLst>
          </p:cNvPr>
          <p:cNvSpPr>
            <a:spLocks noGrp="1"/>
          </p:cNvSpPr>
          <p:nvPr>
            <p:ph type="sldNum" sz="quarter" idx="5"/>
          </p:nvPr>
        </p:nvSpPr>
        <p:spPr/>
        <p:txBody>
          <a:bodyPr/>
          <a:lstStyle/>
          <a:p>
            <a:fld id="{0140BC2C-981B-AE4A-9153-4F85CEB95438}" type="slidenum">
              <a:rPr lang="en-US" smtClean="0"/>
              <a:t>7</a:t>
            </a:fld>
            <a:endParaRPr lang="en-US"/>
          </a:p>
        </p:txBody>
      </p:sp>
    </p:spTree>
    <p:extLst>
      <p:ext uri="{BB962C8B-B14F-4D97-AF65-F5344CB8AC3E}">
        <p14:creationId xmlns:p14="http://schemas.microsoft.com/office/powerpoint/2010/main" val="15912312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67BB92-3AEF-72F3-6649-4FB70C330B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A98857-7A8A-1DBB-1511-7BDCFFEAD6C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F36045-AADA-9DDB-BA56-B7755ADBE721}"/>
              </a:ext>
            </a:extLst>
          </p:cNvPr>
          <p:cNvSpPr>
            <a:spLocks noGrp="1"/>
          </p:cNvSpPr>
          <p:nvPr>
            <p:ph type="body" idx="1"/>
          </p:nvPr>
        </p:nvSpPr>
        <p:spPr/>
        <p:txBody>
          <a:bodyPr/>
          <a:lstStyle/>
          <a:p>
            <a:r>
              <a:rPr lang="en-US" dirty="0"/>
              <a:t>16 million people in the UK have a disability, 24% of the population</a:t>
            </a:r>
          </a:p>
          <a:p>
            <a:r>
              <a:rPr lang="en-GB" sz="1200" b="0" i="0" kern="1200" dirty="0">
                <a:solidFill>
                  <a:schemeClr val="tx1"/>
                </a:solidFill>
                <a:effectLst/>
                <a:latin typeface="+mn-lt"/>
                <a:ea typeface="+mn-ea"/>
                <a:cs typeface="+mn-cs"/>
              </a:rPr>
              <a:t>This figure includes 11% of children, 23% of working-age adults, and 45% of pension-age adults. </a:t>
            </a:r>
          </a:p>
          <a:p>
            <a:endParaRPr lang="en-US" dirty="0"/>
          </a:p>
          <a:p>
            <a:r>
              <a:rPr lang="en-US" dirty="0"/>
              <a:t>These are huge numbers of the population (bigger than Gen x or Gen y) and as researchers we need to consider how we can ensure our research is as accessible and inclusive as it can be.  Missing out parts of the population can distort and reduce the accuracy of the insights that we deliver</a:t>
            </a:r>
          </a:p>
        </p:txBody>
      </p:sp>
      <p:sp>
        <p:nvSpPr>
          <p:cNvPr id="4" name="Slide Number Placeholder 3">
            <a:extLst>
              <a:ext uri="{FF2B5EF4-FFF2-40B4-BE49-F238E27FC236}">
                <a16:creationId xmlns:a16="http://schemas.microsoft.com/office/drawing/2014/main" id="{F3B76D2A-1A22-FE2E-87A4-01B50641732E}"/>
              </a:ext>
            </a:extLst>
          </p:cNvPr>
          <p:cNvSpPr>
            <a:spLocks noGrp="1"/>
          </p:cNvSpPr>
          <p:nvPr>
            <p:ph type="sldNum" sz="quarter" idx="5"/>
          </p:nvPr>
        </p:nvSpPr>
        <p:spPr/>
        <p:txBody>
          <a:bodyPr/>
          <a:lstStyle/>
          <a:p>
            <a:fld id="{0140BC2C-981B-AE4A-9153-4F85CEB95438}" type="slidenum">
              <a:rPr lang="en-US" smtClean="0"/>
              <a:t>13</a:t>
            </a:fld>
            <a:endParaRPr lang="en-US"/>
          </a:p>
        </p:txBody>
      </p:sp>
    </p:spTree>
    <p:extLst>
      <p:ext uri="{BB962C8B-B14F-4D97-AF65-F5344CB8AC3E}">
        <p14:creationId xmlns:p14="http://schemas.microsoft.com/office/powerpoint/2010/main" val="6156042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C6C9CF-68CA-5638-3D34-643FDA605FB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2F42B1-AAF2-E995-35D0-E70233E327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136AEB-DF84-212B-1F24-A436B673F6A1}"/>
              </a:ext>
            </a:extLst>
          </p:cNvPr>
          <p:cNvSpPr>
            <a:spLocks noGrp="1"/>
          </p:cNvSpPr>
          <p:nvPr>
            <p:ph type="body" idx="1"/>
          </p:nvPr>
        </p:nvSpPr>
        <p:spPr/>
        <p:txBody>
          <a:bodyPr/>
          <a:lstStyle/>
          <a:p>
            <a:r>
              <a:rPr lang="en-US" dirty="0"/>
              <a:t>When people think about disabilities, for many the first image that comes into their head is a wheelchair (I’m showing here the international symbol of access – the wheelchair symbol).  People who use wheelchairs only represent a very small proportion of people with disabilities, around 8%.</a:t>
            </a:r>
          </a:p>
          <a:p>
            <a:endParaRPr lang="en-US" dirty="0"/>
          </a:p>
          <a:p>
            <a:r>
              <a:rPr lang="en-US" dirty="0"/>
              <a:t>A disability is a temporary or permanent condition that limits a major life activity and can be related to both general health and/or mental health.</a:t>
            </a:r>
          </a:p>
          <a:p>
            <a:endParaRPr lang="en-US" dirty="0"/>
          </a:p>
          <a:p>
            <a:r>
              <a:rPr lang="en-US" dirty="0"/>
              <a:t>There are many different aspects that can be considered a disability, different aspects listed here include physical, visual, cognitive, hearing, psychiatric and neurological.</a:t>
            </a:r>
          </a:p>
          <a:p>
            <a:endParaRPr lang="en-US" dirty="0"/>
          </a:p>
          <a:p>
            <a:endParaRPr lang="en-US" dirty="0"/>
          </a:p>
        </p:txBody>
      </p:sp>
      <p:sp>
        <p:nvSpPr>
          <p:cNvPr id="4" name="Slide Number Placeholder 3">
            <a:extLst>
              <a:ext uri="{FF2B5EF4-FFF2-40B4-BE49-F238E27FC236}">
                <a16:creationId xmlns:a16="http://schemas.microsoft.com/office/drawing/2014/main" id="{0DD780F0-0381-CF35-6D29-D0B3E56478F0}"/>
              </a:ext>
            </a:extLst>
          </p:cNvPr>
          <p:cNvSpPr>
            <a:spLocks noGrp="1"/>
          </p:cNvSpPr>
          <p:nvPr>
            <p:ph type="sldNum" sz="quarter" idx="5"/>
          </p:nvPr>
        </p:nvSpPr>
        <p:spPr/>
        <p:txBody>
          <a:bodyPr/>
          <a:lstStyle/>
          <a:p>
            <a:fld id="{0140BC2C-981B-AE4A-9153-4F85CEB95438}" type="slidenum">
              <a:rPr lang="en-US" smtClean="0"/>
              <a:t>14</a:t>
            </a:fld>
            <a:endParaRPr lang="en-US"/>
          </a:p>
        </p:txBody>
      </p:sp>
    </p:spTree>
    <p:extLst>
      <p:ext uri="{BB962C8B-B14F-4D97-AF65-F5344CB8AC3E}">
        <p14:creationId xmlns:p14="http://schemas.microsoft.com/office/powerpoint/2010/main" val="28267928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F02063-86F5-9DB8-8B9F-EBCB7C93AD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C5C372-8722-BB2B-40E1-7526F735687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A339864-2A2E-4298-D3F0-E21CEBD065C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Capturing data about disabilities is complex</a:t>
            </a:r>
          </a:p>
          <a:p>
            <a:r>
              <a:rPr lang="en-US" dirty="0"/>
              <a:t> - The world health organization splits disability into 3 key areas, impairment, activity limitation and participation restrictions.</a:t>
            </a:r>
          </a:p>
          <a:p>
            <a:r>
              <a:rPr lang="en-US" dirty="0"/>
              <a:t>However, the UK government department for work and pensions has numerous disability groupings that break down into over 500 diagnosed disabilities – showing how complex it can be do research in this area</a:t>
            </a:r>
          </a:p>
          <a:p>
            <a:endParaRPr lang="en-US" dirty="0"/>
          </a:p>
        </p:txBody>
      </p:sp>
      <p:sp>
        <p:nvSpPr>
          <p:cNvPr id="4" name="Slide Number Placeholder 3">
            <a:extLst>
              <a:ext uri="{FF2B5EF4-FFF2-40B4-BE49-F238E27FC236}">
                <a16:creationId xmlns:a16="http://schemas.microsoft.com/office/drawing/2014/main" id="{94CC53F2-6C68-E8B7-C8A7-FFB86E4C66D1}"/>
              </a:ext>
            </a:extLst>
          </p:cNvPr>
          <p:cNvSpPr>
            <a:spLocks noGrp="1"/>
          </p:cNvSpPr>
          <p:nvPr>
            <p:ph type="sldNum" sz="quarter" idx="5"/>
          </p:nvPr>
        </p:nvSpPr>
        <p:spPr/>
        <p:txBody>
          <a:bodyPr/>
          <a:lstStyle/>
          <a:p>
            <a:fld id="{0140BC2C-981B-AE4A-9153-4F85CEB95438}" type="slidenum">
              <a:rPr lang="en-US" smtClean="0"/>
              <a:t>15</a:t>
            </a:fld>
            <a:endParaRPr lang="en-US"/>
          </a:p>
        </p:txBody>
      </p:sp>
    </p:spTree>
    <p:extLst>
      <p:ext uri="{BB962C8B-B14F-4D97-AF65-F5344CB8AC3E}">
        <p14:creationId xmlns:p14="http://schemas.microsoft.com/office/powerpoint/2010/main" val="2154338639"/>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mrs.org.uk/about/mrs-unlimited" TargetMode="Externa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5_Title Slide">
    <p:bg>
      <p:bgPr>
        <a:solidFill>
          <a:srgbClr val="31383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23A99-9580-B340-A46A-782134E4045A}"/>
              </a:ext>
            </a:extLst>
          </p:cNvPr>
          <p:cNvSpPr>
            <a:spLocks noGrp="1"/>
          </p:cNvSpPr>
          <p:nvPr>
            <p:ph type="ctrTitle"/>
          </p:nvPr>
        </p:nvSpPr>
        <p:spPr>
          <a:xfrm>
            <a:off x="1524000" y="1122363"/>
            <a:ext cx="6468533" cy="2387600"/>
          </a:xfrm>
        </p:spPr>
        <p:txBody>
          <a:bodyPr anchor="b"/>
          <a:lstStyle>
            <a:lvl1pPr algn="l">
              <a:defRPr sz="6000">
                <a:solidFill>
                  <a:srgbClr val="F9BFB5"/>
                </a:solidFill>
              </a:defRPr>
            </a:lvl1pPr>
          </a:lstStyle>
          <a:p>
            <a:r>
              <a:rPr lang="en-US" dirty="0"/>
              <a:t>Click to edit Master title style</a:t>
            </a:r>
          </a:p>
        </p:txBody>
      </p:sp>
      <p:sp>
        <p:nvSpPr>
          <p:cNvPr id="3" name="Subtitle 2">
            <a:extLst>
              <a:ext uri="{FF2B5EF4-FFF2-40B4-BE49-F238E27FC236}">
                <a16:creationId xmlns:a16="http://schemas.microsoft.com/office/drawing/2014/main" id="{4B50A1F8-F393-B246-A82B-A17D38ED5233}"/>
              </a:ext>
            </a:extLst>
          </p:cNvPr>
          <p:cNvSpPr>
            <a:spLocks noGrp="1"/>
          </p:cNvSpPr>
          <p:nvPr>
            <p:ph type="subTitle" idx="1"/>
          </p:nvPr>
        </p:nvSpPr>
        <p:spPr>
          <a:xfrm>
            <a:off x="1524000" y="3805880"/>
            <a:ext cx="6468533" cy="1451919"/>
          </a:xfrm>
        </p:spPr>
        <p:txBody>
          <a:bodyPr/>
          <a:lstStyle>
            <a:lvl1pPr marL="0" indent="0" algn="l">
              <a:lnSpc>
                <a:spcPct val="114000"/>
              </a:lnSpc>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5" name="Picture 2" descr="MRS Unlimited">
            <a:extLst>
              <a:ext uri="{FF2B5EF4-FFF2-40B4-BE49-F238E27FC236}">
                <a16:creationId xmlns:a16="http://schemas.microsoft.com/office/drawing/2014/main" id="{022AA147-2378-3500-D38A-5EB52D6E77E7}"/>
              </a:ext>
            </a:extLst>
          </p:cNvPr>
          <p:cNvPicPr>
            <a:picLocks noChangeAspect="1" noChangeArrowheads="1"/>
          </p:cNvPicPr>
          <p:nvPr userDrawn="1"/>
        </p:nvPicPr>
        <p:blipFill>
          <a:blip r:embed="rId2" cstate="print">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9872671" y="353905"/>
            <a:ext cx="2006447" cy="108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0697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Title Slide">
    <p:bg>
      <p:bgPr>
        <a:solidFill>
          <a:srgbClr val="31383F"/>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6AAE9D4-E764-EF05-ECFF-ED8886C0A697}"/>
              </a:ext>
              <a:ext uri="{C183D7F6-B498-43B3-948B-1728B52AA6E4}">
                <adec:decorative xmlns:adec="http://schemas.microsoft.com/office/drawing/2017/decorative" val="1"/>
              </a:ext>
            </a:extLst>
          </p:cNvPr>
          <p:cNvSpPr/>
          <p:nvPr userDrawn="1"/>
        </p:nvSpPr>
        <p:spPr>
          <a:xfrm>
            <a:off x="8572500" y="0"/>
            <a:ext cx="3619500" cy="6858000"/>
          </a:xfrm>
          <a:prstGeom prst="rect">
            <a:avLst/>
          </a:prstGeom>
          <a:solidFill>
            <a:schemeClr val="accent4">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A8D29D2-E04D-DB7C-8F53-6C2FC760EDC1}"/>
              </a:ext>
            </a:extLst>
          </p:cNvPr>
          <p:cNvSpPr txBox="1"/>
          <p:nvPr userDrawn="1"/>
        </p:nvSpPr>
        <p:spPr>
          <a:xfrm>
            <a:off x="899062" y="3581043"/>
            <a:ext cx="6752490" cy="2246769"/>
          </a:xfrm>
          <a:prstGeom prst="rect">
            <a:avLst/>
          </a:prstGeom>
          <a:noFill/>
        </p:spPr>
        <p:txBody>
          <a:bodyPr wrap="none" rtlCol="0">
            <a:spAutoFit/>
          </a:bodyPr>
          <a:lstStyle/>
          <a:p>
            <a:pPr algn="l"/>
            <a:r>
              <a:rPr lang="en-US" sz="2800" dirty="0">
                <a:solidFill>
                  <a:schemeClr val="accent1">
                    <a:lumMod val="60000"/>
                    <a:lumOff val="40000"/>
                  </a:schemeClr>
                </a:solidFill>
                <a:latin typeface="Helvetica" pitchFamily="2" charset="0"/>
              </a:rPr>
              <a:t>#</a:t>
            </a:r>
            <a:r>
              <a:rPr lang="en-US" sz="2800" dirty="0" err="1">
                <a:solidFill>
                  <a:schemeClr val="accent1">
                    <a:lumMod val="60000"/>
                    <a:lumOff val="40000"/>
                  </a:schemeClr>
                </a:solidFill>
                <a:latin typeface="+mj-lt"/>
              </a:rPr>
              <a:t>MRSUnlimited</a:t>
            </a:r>
            <a:endParaRPr lang="en-US" sz="2800" dirty="0">
              <a:solidFill>
                <a:schemeClr val="accent1">
                  <a:lumMod val="60000"/>
                  <a:lumOff val="40000"/>
                </a:schemeClr>
              </a:solidFill>
              <a:latin typeface="+mj-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800" b="1" dirty="0">
              <a:solidFill>
                <a:schemeClr val="accent5">
                  <a:lumMod val="20000"/>
                  <a:lumOff val="80000"/>
                </a:schemeClr>
              </a:solidFill>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dirty="0">
                <a:solidFill>
                  <a:schemeClr val="accent5">
                    <a:lumMod val="20000"/>
                    <a:lumOff val="80000"/>
                  </a:schemeClr>
                </a:solidFill>
                <a:latin typeface="+mn-lt"/>
              </a:rPr>
              <a:t>Learn. Share. Ask. Progress.</a:t>
            </a:r>
            <a:endParaRPr lang="en-US" sz="2800" dirty="0">
              <a:solidFill>
                <a:schemeClr val="accent1">
                  <a:lumMod val="60000"/>
                  <a:lumOff val="40000"/>
                </a:schemeClr>
              </a:solidFill>
              <a:latin typeface="+mj-lt"/>
            </a:endParaRPr>
          </a:p>
          <a:p>
            <a:pPr algn="l"/>
            <a:r>
              <a:rPr lang="en-US" sz="2800" dirty="0">
                <a:solidFill>
                  <a:schemeClr val="accent5">
                    <a:lumMod val="20000"/>
                    <a:lumOff val="80000"/>
                  </a:schemeClr>
                </a:solidFill>
                <a:latin typeface="+mj-lt"/>
              </a:rPr>
              <a:t>Join the community. Progress your practices.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solidFill>
                  <a:schemeClr val="accent5">
                    <a:lumMod val="20000"/>
                    <a:lumOff val="80000"/>
                  </a:schemeClr>
                </a:solidFill>
                <a:latin typeface="+mj-lt"/>
                <a:hlinkClick r:id="rId2">
                  <a:extLst>
                    <a:ext uri="{A12FA001-AC4F-418D-AE19-62706E023703}">
                      <ahyp:hlinkClr xmlns:ahyp="http://schemas.microsoft.com/office/drawing/2018/hyperlinkcolor" val="tx"/>
                    </a:ext>
                  </a:extLst>
                </a:hlinkClick>
              </a:rPr>
              <a:t>https://www.mrs.org.uk/about/mrs-unlimited</a:t>
            </a:r>
            <a:endParaRPr lang="en-US" sz="2800" dirty="0">
              <a:solidFill>
                <a:schemeClr val="accent5">
                  <a:lumMod val="20000"/>
                  <a:lumOff val="80000"/>
                </a:schemeClr>
              </a:solidFill>
              <a:latin typeface="+mj-lt"/>
            </a:endParaRPr>
          </a:p>
        </p:txBody>
      </p:sp>
      <p:pic>
        <p:nvPicPr>
          <p:cNvPr id="7" name="Picture 2" descr="MRSunlimited">
            <a:extLst>
              <a:ext uri="{FF2B5EF4-FFF2-40B4-BE49-F238E27FC236}">
                <a16:creationId xmlns:a16="http://schemas.microsoft.com/office/drawing/2014/main" id="{A056D68E-C01A-ED73-0C41-C874FA9C0866}"/>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944326" y="596900"/>
            <a:ext cx="2875847" cy="1549400"/>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a:extLst>
              <a:ext uri="{FF2B5EF4-FFF2-40B4-BE49-F238E27FC236}">
                <a16:creationId xmlns:a16="http://schemas.microsoft.com/office/drawing/2014/main" id="{FA9749FC-F75D-563A-9337-58F4F9BFBF4F}"/>
              </a:ext>
            </a:extLst>
          </p:cNvPr>
          <p:cNvSpPr>
            <a:spLocks noGrp="1"/>
          </p:cNvSpPr>
          <p:nvPr>
            <p:ph type="ctrTitle" hasCustomPrompt="1"/>
          </p:nvPr>
        </p:nvSpPr>
        <p:spPr>
          <a:xfrm>
            <a:off x="899062" y="670859"/>
            <a:ext cx="5981700" cy="2387600"/>
          </a:xfrm>
        </p:spPr>
        <p:txBody>
          <a:bodyPr anchor="ctr">
            <a:normAutofit/>
          </a:bodyPr>
          <a:lstStyle>
            <a:lvl1pPr algn="l">
              <a:defRPr sz="8000">
                <a:solidFill>
                  <a:schemeClr val="accent5">
                    <a:lumMod val="40000"/>
                    <a:lumOff val="60000"/>
                  </a:schemeClr>
                </a:solidFill>
              </a:defRPr>
            </a:lvl1pPr>
          </a:lstStyle>
          <a:p>
            <a:r>
              <a:rPr lang="en-US" dirty="0"/>
              <a:t>Thank You!</a:t>
            </a:r>
          </a:p>
        </p:txBody>
      </p:sp>
      <p:sp>
        <p:nvSpPr>
          <p:cNvPr id="2" name="Rectangle 1">
            <a:extLst>
              <a:ext uri="{FF2B5EF4-FFF2-40B4-BE49-F238E27FC236}">
                <a16:creationId xmlns:a16="http://schemas.microsoft.com/office/drawing/2014/main" id="{BF1C88BC-7400-99CD-4E4B-047B76DAB8EE}"/>
              </a:ext>
            </a:extLst>
          </p:cNvPr>
          <p:cNvSpPr/>
          <p:nvPr userDrawn="1"/>
        </p:nvSpPr>
        <p:spPr>
          <a:xfrm>
            <a:off x="0" y="0"/>
            <a:ext cx="360000" cy="457200"/>
          </a:xfrm>
          <a:prstGeom prst="rect">
            <a:avLst/>
          </a:prstGeom>
          <a:solidFill>
            <a:srgbClr val="D5311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8B9FB4B5-AA82-B19D-2653-C4BBC394AB9C}"/>
              </a:ext>
            </a:extLst>
          </p:cNvPr>
          <p:cNvSpPr/>
          <p:nvPr userDrawn="1"/>
        </p:nvSpPr>
        <p:spPr>
          <a:xfrm>
            <a:off x="0" y="457200"/>
            <a:ext cx="360000" cy="457200"/>
          </a:xfrm>
          <a:prstGeom prst="rect">
            <a:avLst/>
          </a:prstGeom>
          <a:solidFill>
            <a:srgbClr val="EF60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80035B40-6EA5-BC6B-75EA-F79DA2D3C47C}"/>
              </a:ext>
            </a:extLst>
          </p:cNvPr>
          <p:cNvSpPr/>
          <p:nvPr userDrawn="1"/>
        </p:nvSpPr>
        <p:spPr>
          <a:xfrm>
            <a:off x="0" y="914400"/>
            <a:ext cx="360000" cy="457200"/>
          </a:xfrm>
          <a:prstGeom prst="rect">
            <a:avLst/>
          </a:prstGeom>
          <a:solidFill>
            <a:srgbClr val="F5A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E23C5D2C-DDF0-E923-A8BF-57497332BC07}"/>
              </a:ext>
            </a:extLst>
          </p:cNvPr>
          <p:cNvSpPr/>
          <p:nvPr userDrawn="1"/>
        </p:nvSpPr>
        <p:spPr>
          <a:xfrm>
            <a:off x="0" y="1371600"/>
            <a:ext cx="360000" cy="457200"/>
          </a:xfrm>
          <a:prstGeom prst="rect">
            <a:avLst/>
          </a:prstGeom>
          <a:solidFill>
            <a:srgbClr val="F9BF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8203966C-61BB-6FD7-622D-D7F61388F4D2}"/>
              </a:ext>
            </a:extLst>
          </p:cNvPr>
          <p:cNvSpPr/>
          <p:nvPr userDrawn="1"/>
        </p:nvSpPr>
        <p:spPr>
          <a:xfrm>
            <a:off x="0" y="1828800"/>
            <a:ext cx="360000" cy="457200"/>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0618848B-852F-8A0A-32CD-CA54ED560289}"/>
              </a:ext>
            </a:extLst>
          </p:cNvPr>
          <p:cNvSpPr/>
          <p:nvPr userDrawn="1"/>
        </p:nvSpPr>
        <p:spPr>
          <a:xfrm>
            <a:off x="0" y="2286000"/>
            <a:ext cx="360000" cy="457200"/>
          </a:xfrm>
          <a:prstGeom prst="rect">
            <a:avLst/>
          </a:prstGeom>
          <a:solidFill>
            <a:schemeClr val="tx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32D74B2C-9C85-6501-56F0-E84D67A49B5A}"/>
              </a:ext>
            </a:extLst>
          </p:cNvPr>
          <p:cNvSpPr/>
          <p:nvPr userDrawn="1"/>
        </p:nvSpPr>
        <p:spPr>
          <a:xfrm>
            <a:off x="0" y="2743200"/>
            <a:ext cx="360000" cy="4572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50C2E5AE-91EE-B4B6-12A3-A2B497C775DB}"/>
              </a:ext>
            </a:extLst>
          </p:cNvPr>
          <p:cNvSpPr/>
          <p:nvPr userDrawn="1"/>
        </p:nvSpPr>
        <p:spPr>
          <a:xfrm>
            <a:off x="0" y="3200400"/>
            <a:ext cx="360000" cy="457200"/>
          </a:xfrm>
          <a:prstGeom prst="rect">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1C7A317E-9A6A-876C-B66E-3BA0514FC66B}"/>
              </a:ext>
            </a:extLst>
          </p:cNvPr>
          <p:cNvSpPr/>
          <p:nvPr userDrawn="1"/>
        </p:nvSpPr>
        <p:spPr>
          <a:xfrm>
            <a:off x="0" y="3657600"/>
            <a:ext cx="360000" cy="457200"/>
          </a:xfrm>
          <a:prstGeom prst="rect">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FD19ED2B-38CB-40B0-42A9-CE07DE8E1E20}"/>
              </a:ext>
            </a:extLst>
          </p:cNvPr>
          <p:cNvSpPr/>
          <p:nvPr userDrawn="1"/>
        </p:nvSpPr>
        <p:spPr>
          <a:xfrm>
            <a:off x="0" y="4114800"/>
            <a:ext cx="360000" cy="457200"/>
          </a:xfrm>
          <a:prstGeom prst="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665130AD-88D5-C3C2-F808-24A6084F604A}"/>
              </a:ext>
            </a:extLst>
          </p:cNvPr>
          <p:cNvSpPr/>
          <p:nvPr userDrawn="1"/>
        </p:nvSpPr>
        <p:spPr>
          <a:xfrm>
            <a:off x="0" y="4572000"/>
            <a:ext cx="360000" cy="457200"/>
          </a:xfrm>
          <a:prstGeom prst="rect">
            <a:avLst/>
          </a:prstGeom>
          <a:solidFill>
            <a:schemeClr val="accent5">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DA8C2093-FF5C-4FF7-99A2-20C7ABD51BCD}"/>
              </a:ext>
            </a:extLst>
          </p:cNvPr>
          <p:cNvSpPr/>
          <p:nvPr userDrawn="1"/>
        </p:nvSpPr>
        <p:spPr>
          <a:xfrm>
            <a:off x="0" y="5029200"/>
            <a:ext cx="360000" cy="4572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F49AF359-14FE-1209-1320-B32646CE3376}"/>
              </a:ext>
            </a:extLst>
          </p:cNvPr>
          <p:cNvSpPr/>
          <p:nvPr userDrawn="1"/>
        </p:nvSpPr>
        <p:spPr>
          <a:xfrm>
            <a:off x="0" y="5486400"/>
            <a:ext cx="360000" cy="457200"/>
          </a:xfrm>
          <a:prstGeom prst="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49810964-46F2-1ACD-DADD-905887016BB3}"/>
              </a:ext>
            </a:extLst>
          </p:cNvPr>
          <p:cNvSpPr/>
          <p:nvPr userDrawn="1"/>
        </p:nvSpPr>
        <p:spPr>
          <a:xfrm>
            <a:off x="0" y="5943600"/>
            <a:ext cx="360000" cy="457200"/>
          </a:xfrm>
          <a:prstGeom prst="rect">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A25C5C11-D81C-D4ED-E5B2-B6911C1C016C}"/>
              </a:ext>
            </a:extLst>
          </p:cNvPr>
          <p:cNvSpPr/>
          <p:nvPr userDrawn="1"/>
        </p:nvSpPr>
        <p:spPr>
          <a:xfrm>
            <a:off x="0" y="6400800"/>
            <a:ext cx="360000" cy="457200"/>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281382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3 Column With Intro">
  <p:cSld name="3 Column With Intro">
    <p:spTree>
      <p:nvGrpSpPr>
        <p:cNvPr id="1" name="Shape 1169"/>
        <p:cNvGrpSpPr/>
        <p:nvPr/>
      </p:nvGrpSpPr>
      <p:grpSpPr>
        <a:xfrm>
          <a:off x="0" y="0"/>
          <a:ext cx="0" cy="0"/>
          <a:chOff x="0" y="0"/>
          <a:chExt cx="0" cy="0"/>
        </a:xfrm>
      </p:grpSpPr>
      <p:sp>
        <p:nvSpPr>
          <p:cNvPr id="1170" name="Google Shape;1170;p63"/>
          <p:cNvSpPr txBox="1">
            <a:spLocks noGrp="1"/>
          </p:cNvSpPr>
          <p:nvPr>
            <p:ph type="title"/>
          </p:nvPr>
        </p:nvSpPr>
        <p:spPr>
          <a:xfrm>
            <a:off x="463300" y="1450833"/>
            <a:ext cx="2324400" cy="656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600"/>
              </a:spcAft>
              <a:buClr>
                <a:srgbClr val="000000"/>
              </a:buClr>
              <a:buSzPts val="900"/>
              <a:buFont typeface="Optimistic Text"/>
              <a:buNone/>
              <a:defRPr sz="1200" b="1" i="0" u="none" strike="noStrike" cap="none">
                <a:solidFill>
                  <a:srgbClr val="000000"/>
                </a:solidFill>
                <a:latin typeface="Optimistic Text"/>
                <a:ea typeface="Optimistic Text"/>
                <a:cs typeface="Optimistic Text"/>
                <a:sym typeface="Optimistic Text"/>
              </a:defRPr>
            </a:lvl1pPr>
            <a:lvl2pPr marR="0" lvl="1" algn="l" rtl="0">
              <a:lnSpc>
                <a:spcPct val="100000"/>
              </a:lnSpc>
              <a:spcBef>
                <a:spcPts val="0"/>
              </a:spcBef>
              <a:spcAft>
                <a:spcPts val="0"/>
              </a:spcAft>
              <a:buClr>
                <a:srgbClr val="000000"/>
              </a:buClr>
              <a:buSzPts val="900"/>
              <a:buFont typeface="Optimistic Text"/>
              <a:buNone/>
              <a:defRPr sz="1200" b="1" i="0" u="none" strike="noStrike" cap="none">
                <a:solidFill>
                  <a:srgbClr val="000000"/>
                </a:solidFill>
                <a:latin typeface="Optimistic Text"/>
                <a:ea typeface="Optimistic Text"/>
                <a:cs typeface="Optimistic Text"/>
                <a:sym typeface="Optimistic Text"/>
              </a:defRPr>
            </a:lvl2pPr>
            <a:lvl3pPr marR="0" lvl="2" algn="l" rtl="0">
              <a:lnSpc>
                <a:spcPct val="100000"/>
              </a:lnSpc>
              <a:spcBef>
                <a:spcPts val="0"/>
              </a:spcBef>
              <a:spcAft>
                <a:spcPts val="0"/>
              </a:spcAft>
              <a:buClr>
                <a:srgbClr val="000000"/>
              </a:buClr>
              <a:buSzPts val="900"/>
              <a:buFont typeface="Optimistic Text"/>
              <a:buNone/>
              <a:defRPr sz="1200" b="1" i="0" u="none" strike="noStrike" cap="none">
                <a:solidFill>
                  <a:srgbClr val="000000"/>
                </a:solidFill>
                <a:latin typeface="Optimistic Text"/>
                <a:ea typeface="Optimistic Text"/>
                <a:cs typeface="Optimistic Text"/>
                <a:sym typeface="Optimistic Text"/>
              </a:defRPr>
            </a:lvl3pPr>
            <a:lvl4pPr marR="0" lvl="3" algn="l" rtl="0">
              <a:lnSpc>
                <a:spcPct val="100000"/>
              </a:lnSpc>
              <a:spcBef>
                <a:spcPts val="0"/>
              </a:spcBef>
              <a:spcAft>
                <a:spcPts val="0"/>
              </a:spcAft>
              <a:buClr>
                <a:srgbClr val="000000"/>
              </a:buClr>
              <a:buSzPts val="900"/>
              <a:buFont typeface="Optimistic Text"/>
              <a:buNone/>
              <a:defRPr sz="1200" b="1" i="0" u="none" strike="noStrike" cap="none">
                <a:solidFill>
                  <a:srgbClr val="000000"/>
                </a:solidFill>
                <a:latin typeface="Optimistic Text"/>
                <a:ea typeface="Optimistic Text"/>
                <a:cs typeface="Optimistic Text"/>
                <a:sym typeface="Optimistic Text"/>
              </a:defRPr>
            </a:lvl4pPr>
            <a:lvl5pPr marR="0" lvl="4" algn="l" rtl="0">
              <a:lnSpc>
                <a:spcPct val="100000"/>
              </a:lnSpc>
              <a:spcBef>
                <a:spcPts val="0"/>
              </a:spcBef>
              <a:spcAft>
                <a:spcPts val="0"/>
              </a:spcAft>
              <a:buClr>
                <a:srgbClr val="000000"/>
              </a:buClr>
              <a:buSzPts val="900"/>
              <a:buFont typeface="Optimistic Text"/>
              <a:buNone/>
              <a:defRPr sz="1200" b="1" i="0" u="none" strike="noStrike" cap="none">
                <a:solidFill>
                  <a:srgbClr val="000000"/>
                </a:solidFill>
                <a:latin typeface="Optimistic Text"/>
                <a:ea typeface="Optimistic Text"/>
                <a:cs typeface="Optimistic Text"/>
                <a:sym typeface="Optimistic Text"/>
              </a:defRPr>
            </a:lvl5pPr>
            <a:lvl6pPr marR="0" lvl="5" algn="l" rtl="0">
              <a:lnSpc>
                <a:spcPct val="100000"/>
              </a:lnSpc>
              <a:spcBef>
                <a:spcPts val="0"/>
              </a:spcBef>
              <a:spcAft>
                <a:spcPts val="0"/>
              </a:spcAft>
              <a:buClr>
                <a:srgbClr val="000000"/>
              </a:buClr>
              <a:buSzPts val="900"/>
              <a:buFont typeface="Optimistic Text"/>
              <a:buNone/>
              <a:defRPr sz="1200" b="1" i="0" u="none" strike="noStrike" cap="none">
                <a:solidFill>
                  <a:srgbClr val="000000"/>
                </a:solidFill>
                <a:latin typeface="Optimistic Text"/>
                <a:ea typeface="Optimistic Text"/>
                <a:cs typeface="Optimistic Text"/>
                <a:sym typeface="Optimistic Text"/>
              </a:defRPr>
            </a:lvl6pPr>
            <a:lvl7pPr marR="0" lvl="6" algn="l" rtl="0">
              <a:lnSpc>
                <a:spcPct val="100000"/>
              </a:lnSpc>
              <a:spcBef>
                <a:spcPts val="0"/>
              </a:spcBef>
              <a:spcAft>
                <a:spcPts val="0"/>
              </a:spcAft>
              <a:buClr>
                <a:srgbClr val="000000"/>
              </a:buClr>
              <a:buSzPts val="900"/>
              <a:buFont typeface="Optimistic Text"/>
              <a:buNone/>
              <a:defRPr sz="1200" b="1" i="0" u="none" strike="noStrike" cap="none">
                <a:solidFill>
                  <a:srgbClr val="000000"/>
                </a:solidFill>
                <a:latin typeface="Optimistic Text"/>
                <a:ea typeface="Optimistic Text"/>
                <a:cs typeface="Optimistic Text"/>
                <a:sym typeface="Optimistic Text"/>
              </a:defRPr>
            </a:lvl7pPr>
            <a:lvl8pPr marR="0" lvl="7" algn="l" rtl="0">
              <a:lnSpc>
                <a:spcPct val="100000"/>
              </a:lnSpc>
              <a:spcBef>
                <a:spcPts val="0"/>
              </a:spcBef>
              <a:spcAft>
                <a:spcPts val="0"/>
              </a:spcAft>
              <a:buClr>
                <a:srgbClr val="000000"/>
              </a:buClr>
              <a:buSzPts val="900"/>
              <a:buFont typeface="Optimistic Text"/>
              <a:buNone/>
              <a:defRPr sz="1200" b="1" i="0" u="none" strike="noStrike" cap="none">
                <a:solidFill>
                  <a:srgbClr val="000000"/>
                </a:solidFill>
                <a:latin typeface="Optimistic Text"/>
                <a:ea typeface="Optimistic Text"/>
                <a:cs typeface="Optimistic Text"/>
                <a:sym typeface="Optimistic Text"/>
              </a:defRPr>
            </a:lvl8pPr>
            <a:lvl9pPr marR="0" lvl="8" algn="l" rtl="0">
              <a:lnSpc>
                <a:spcPct val="100000"/>
              </a:lnSpc>
              <a:spcBef>
                <a:spcPts val="0"/>
              </a:spcBef>
              <a:spcAft>
                <a:spcPts val="0"/>
              </a:spcAft>
              <a:buClr>
                <a:srgbClr val="000000"/>
              </a:buClr>
              <a:buSzPts val="900"/>
              <a:buFont typeface="Optimistic Text"/>
              <a:buNone/>
              <a:defRPr sz="1200" b="1" i="0" u="none" strike="noStrike" cap="none">
                <a:solidFill>
                  <a:srgbClr val="000000"/>
                </a:solidFill>
                <a:latin typeface="Optimistic Text"/>
                <a:ea typeface="Optimistic Text"/>
                <a:cs typeface="Optimistic Text"/>
                <a:sym typeface="Optimistic Text"/>
              </a:defRPr>
            </a:lvl9pPr>
          </a:lstStyle>
          <a:p>
            <a:endParaRPr/>
          </a:p>
        </p:txBody>
      </p:sp>
      <p:sp>
        <p:nvSpPr>
          <p:cNvPr id="1171" name="Google Shape;1171;p63"/>
          <p:cNvSpPr txBox="1">
            <a:spLocks noGrp="1"/>
          </p:cNvSpPr>
          <p:nvPr>
            <p:ph type="body" idx="1"/>
          </p:nvPr>
        </p:nvSpPr>
        <p:spPr>
          <a:xfrm>
            <a:off x="3304032" y="1450833"/>
            <a:ext cx="2365200" cy="3290000"/>
          </a:xfrm>
          <a:prstGeom prst="rect">
            <a:avLst/>
          </a:prstGeom>
          <a:noFill/>
          <a:ln>
            <a:noFill/>
          </a:ln>
        </p:spPr>
        <p:txBody>
          <a:bodyPr spcFirstLastPara="1" wrap="square" lIns="0" tIns="0" rIns="0" bIns="0" anchor="t" anchorCtr="0">
            <a:noAutofit/>
          </a:bodyPr>
          <a:lstStyle>
            <a:lvl1pPr marL="609585" marR="0" lvl="0" indent="-423323" algn="l" rtl="0">
              <a:lnSpc>
                <a:spcPct val="120000"/>
              </a:lnSpc>
              <a:spcBef>
                <a:spcPts val="0"/>
              </a:spcBef>
              <a:spcAft>
                <a:spcPts val="600"/>
              </a:spcAft>
              <a:buClr>
                <a:srgbClr val="000000"/>
              </a:buClr>
              <a:buSzPts val="1400"/>
              <a:buFont typeface="Optimistic Text"/>
              <a:buChar char="●"/>
              <a:defRPr sz="1867" b="0" i="0" u="none" strike="noStrike" cap="none">
                <a:solidFill>
                  <a:srgbClr val="000000"/>
                </a:solidFill>
                <a:latin typeface="Optimistic Text"/>
                <a:ea typeface="Optimistic Text"/>
                <a:cs typeface="Optimistic Text"/>
                <a:sym typeface="Optimistic Text"/>
              </a:defRPr>
            </a:lvl1pPr>
            <a:lvl2pPr marL="1219170" marR="0" lvl="1" indent="-423323" algn="l" rtl="0">
              <a:lnSpc>
                <a:spcPct val="120000"/>
              </a:lnSpc>
              <a:spcBef>
                <a:spcPts val="0"/>
              </a:spcBef>
              <a:spcAft>
                <a:spcPts val="0"/>
              </a:spcAft>
              <a:buClr>
                <a:srgbClr val="000000"/>
              </a:buClr>
              <a:buSzPts val="1400"/>
              <a:buFont typeface="Optimistic Text"/>
              <a:buChar char="●"/>
              <a:defRPr sz="1867" b="0" i="0" u="none" strike="noStrike" cap="none">
                <a:solidFill>
                  <a:srgbClr val="000000"/>
                </a:solidFill>
                <a:latin typeface="Optimistic Text"/>
                <a:ea typeface="Optimistic Text"/>
                <a:cs typeface="Optimistic Text"/>
                <a:sym typeface="Optimistic Text"/>
              </a:defRPr>
            </a:lvl2pPr>
            <a:lvl3pPr marL="1828754" marR="0" lvl="2" indent="-423323" algn="l" rtl="0">
              <a:lnSpc>
                <a:spcPct val="120000"/>
              </a:lnSpc>
              <a:spcBef>
                <a:spcPts val="0"/>
              </a:spcBef>
              <a:spcAft>
                <a:spcPts val="0"/>
              </a:spcAft>
              <a:buClr>
                <a:srgbClr val="000000"/>
              </a:buClr>
              <a:buSzPts val="1400"/>
              <a:buFont typeface="Optimistic Text"/>
              <a:buChar char="●"/>
              <a:defRPr sz="1867" b="0" i="0" u="none" strike="noStrike" cap="none">
                <a:solidFill>
                  <a:srgbClr val="000000"/>
                </a:solidFill>
                <a:latin typeface="Optimistic Text"/>
                <a:ea typeface="Optimistic Text"/>
                <a:cs typeface="Optimistic Text"/>
                <a:sym typeface="Optimistic Text"/>
              </a:defRPr>
            </a:lvl3pPr>
            <a:lvl4pPr marL="2438339" marR="0" lvl="3" indent="-423323" algn="l" rtl="0">
              <a:lnSpc>
                <a:spcPct val="120000"/>
              </a:lnSpc>
              <a:spcBef>
                <a:spcPts val="0"/>
              </a:spcBef>
              <a:spcAft>
                <a:spcPts val="0"/>
              </a:spcAft>
              <a:buClr>
                <a:srgbClr val="000000"/>
              </a:buClr>
              <a:buSzPts val="1400"/>
              <a:buFont typeface="Optimistic Text"/>
              <a:buChar char="●"/>
              <a:defRPr sz="1867" b="0" i="0" u="none" strike="noStrike" cap="none">
                <a:solidFill>
                  <a:srgbClr val="000000"/>
                </a:solidFill>
                <a:latin typeface="Optimistic Text"/>
                <a:ea typeface="Optimistic Text"/>
                <a:cs typeface="Optimistic Text"/>
                <a:sym typeface="Optimistic Text"/>
              </a:defRPr>
            </a:lvl4pPr>
            <a:lvl5pPr marL="3047924" marR="0" lvl="4" indent="-423323" algn="l" rtl="0">
              <a:lnSpc>
                <a:spcPct val="120000"/>
              </a:lnSpc>
              <a:spcBef>
                <a:spcPts val="0"/>
              </a:spcBef>
              <a:spcAft>
                <a:spcPts val="0"/>
              </a:spcAft>
              <a:buClr>
                <a:srgbClr val="000000"/>
              </a:buClr>
              <a:buSzPts val="1400"/>
              <a:buFont typeface="Optimistic Text"/>
              <a:buChar char="●"/>
              <a:defRPr sz="1867" b="0" i="0" u="none" strike="noStrike" cap="none">
                <a:solidFill>
                  <a:srgbClr val="000000"/>
                </a:solidFill>
                <a:latin typeface="Optimistic Text"/>
                <a:ea typeface="Optimistic Text"/>
                <a:cs typeface="Optimistic Text"/>
                <a:sym typeface="Optimistic Text"/>
              </a:defRPr>
            </a:lvl5pPr>
            <a:lvl6pPr marL="3657509" marR="0" lvl="5" indent="-423323" algn="l" rtl="0">
              <a:lnSpc>
                <a:spcPct val="120000"/>
              </a:lnSpc>
              <a:spcBef>
                <a:spcPts val="0"/>
              </a:spcBef>
              <a:spcAft>
                <a:spcPts val="0"/>
              </a:spcAft>
              <a:buClr>
                <a:srgbClr val="000000"/>
              </a:buClr>
              <a:buSzPts val="1400"/>
              <a:buFont typeface="Optimistic Text"/>
              <a:buChar char="●"/>
              <a:defRPr sz="1867" b="0" i="0" u="none" strike="noStrike" cap="none">
                <a:solidFill>
                  <a:srgbClr val="000000"/>
                </a:solidFill>
                <a:latin typeface="Optimistic Text"/>
                <a:ea typeface="Optimistic Text"/>
                <a:cs typeface="Optimistic Text"/>
                <a:sym typeface="Optimistic Text"/>
              </a:defRPr>
            </a:lvl6pPr>
            <a:lvl7pPr marL="4267093" marR="0" lvl="6" indent="-423323" algn="l" rtl="0">
              <a:lnSpc>
                <a:spcPct val="120000"/>
              </a:lnSpc>
              <a:spcBef>
                <a:spcPts val="0"/>
              </a:spcBef>
              <a:spcAft>
                <a:spcPts val="0"/>
              </a:spcAft>
              <a:buClr>
                <a:srgbClr val="000000"/>
              </a:buClr>
              <a:buSzPts val="1400"/>
              <a:buFont typeface="Optimistic Text"/>
              <a:buChar char="●"/>
              <a:defRPr sz="1867" b="0" i="0" u="none" strike="noStrike" cap="none">
                <a:solidFill>
                  <a:srgbClr val="000000"/>
                </a:solidFill>
                <a:latin typeface="Optimistic Text"/>
                <a:ea typeface="Optimistic Text"/>
                <a:cs typeface="Optimistic Text"/>
                <a:sym typeface="Optimistic Text"/>
              </a:defRPr>
            </a:lvl7pPr>
            <a:lvl8pPr marL="4876678" marR="0" lvl="7" indent="-423323" algn="l" rtl="0">
              <a:lnSpc>
                <a:spcPct val="120000"/>
              </a:lnSpc>
              <a:spcBef>
                <a:spcPts val="0"/>
              </a:spcBef>
              <a:spcAft>
                <a:spcPts val="0"/>
              </a:spcAft>
              <a:buClr>
                <a:srgbClr val="000000"/>
              </a:buClr>
              <a:buSzPts val="1400"/>
              <a:buFont typeface="Optimistic Text"/>
              <a:buChar char="●"/>
              <a:defRPr sz="1867" b="0" i="0" u="none" strike="noStrike" cap="none">
                <a:solidFill>
                  <a:srgbClr val="000000"/>
                </a:solidFill>
                <a:latin typeface="Optimistic Text"/>
                <a:ea typeface="Optimistic Text"/>
                <a:cs typeface="Optimistic Text"/>
                <a:sym typeface="Optimistic Text"/>
              </a:defRPr>
            </a:lvl8pPr>
            <a:lvl9pPr marL="5486263" marR="0" lvl="8" indent="-423323" algn="l" rtl="0">
              <a:lnSpc>
                <a:spcPct val="120000"/>
              </a:lnSpc>
              <a:spcBef>
                <a:spcPts val="0"/>
              </a:spcBef>
              <a:spcAft>
                <a:spcPts val="0"/>
              </a:spcAft>
              <a:buClr>
                <a:srgbClr val="000000"/>
              </a:buClr>
              <a:buSzPts val="1400"/>
              <a:buFont typeface="Optimistic Text"/>
              <a:buChar char="●"/>
              <a:defRPr sz="1867" b="0" i="0" u="none" strike="noStrike" cap="none">
                <a:solidFill>
                  <a:srgbClr val="000000"/>
                </a:solidFill>
                <a:latin typeface="Optimistic Text"/>
                <a:ea typeface="Optimistic Text"/>
                <a:cs typeface="Optimistic Text"/>
                <a:sym typeface="Optimistic Text"/>
              </a:defRPr>
            </a:lvl9pPr>
          </a:lstStyle>
          <a:p>
            <a:endParaRPr dirty="0"/>
          </a:p>
        </p:txBody>
      </p:sp>
      <p:sp>
        <p:nvSpPr>
          <p:cNvPr id="1172" name="Google Shape;1172;p63"/>
          <p:cNvSpPr txBox="1">
            <a:spLocks noGrp="1"/>
          </p:cNvSpPr>
          <p:nvPr>
            <p:ph type="body" idx="2"/>
          </p:nvPr>
        </p:nvSpPr>
        <p:spPr>
          <a:xfrm>
            <a:off x="6144768" y="1450833"/>
            <a:ext cx="2365200" cy="3282000"/>
          </a:xfrm>
          <a:prstGeom prst="rect">
            <a:avLst/>
          </a:prstGeom>
          <a:noFill/>
          <a:ln>
            <a:noFill/>
          </a:ln>
        </p:spPr>
        <p:txBody>
          <a:bodyPr spcFirstLastPara="1" wrap="square" lIns="0" tIns="0" rIns="0" bIns="0" anchor="t" anchorCtr="0">
            <a:noAutofit/>
          </a:bodyPr>
          <a:lstStyle>
            <a:lvl1pPr marL="609585" marR="0" lvl="0" indent="-380990" algn="l" rtl="0">
              <a:lnSpc>
                <a:spcPct val="120000"/>
              </a:lnSpc>
              <a:spcBef>
                <a:spcPts val="0"/>
              </a:spcBef>
              <a:spcAft>
                <a:spcPts val="600"/>
              </a:spcAft>
              <a:buClr>
                <a:srgbClr val="000000"/>
              </a:buClr>
              <a:buSzPts val="900"/>
              <a:buFont typeface="Optimistic Text"/>
              <a:buChar char="●"/>
              <a:defRPr sz="1200" b="0" i="0" u="none" strike="noStrike" cap="none">
                <a:solidFill>
                  <a:srgbClr val="000000"/>
                </a:solidFill>
                <a:latin typeface="Optimistic Text"/>
                <a:ea typeface="Optimistic Text"/>
                <a:cs typeface="Optimistic Text"/>
                <a:sym typeface="Optimistic Text"/>
              </a:defRPr>
            </a:lvl1pPr>
            <a:lvl2pPr marL="1219170" marR="0" lvl="1" indent="-380990" algn="l" rtl="0">
              <a:lnSpc>
                <a:spcPct val="120000"/>
              </a:lnSpc>
              <a:spcBef>
                <a:spcPts val="0"/>
              </a:spcBef>
              <a:spcAft>
                <a:spcPts val="0"/>
              </a:spcAft>
              <a:buClr>
                <a:srgbClr val="000000"/>
              </a:buClr>
              <a:buSzPts val="900"/>
              <a:buFont typeface="Optimistic Text"/>
              <a:buChar char="●"/>
              <a:defRPr sz="1200" b="0" i="0" u="none" strike="noStrike" cap="none">
                <a:solidFill>
                  <a:srgbClr val="000000"/>
                </a:solidFill>
                <a:latin typeface="Optimistic Text"/>
                <a:ea typeface="Optimistic Text"/>
                <a:cs typeface="Optimistic Text"/>
                <a:sym typeface="Optimistic Text"/>
              </a:defRPr>
            </a:lvl2pPr>
            <a:lvl3pPr marL="1828754" marR="0" lvl="2" indent="-380990" algn="l" rtl="0">
              <a:lnSpc>
                <a:spcPct val="120000"/>
              </a:lnSpc>
              <a:spcBef>
                <a:spcPts val="0"/>
              </a:spcBef>
              <a:spcAft>
                <a:spcPts val="0"/>
              </a:spcAft>
              <a:buClr>
                <a:srgbClr val="000000"/>
              </a:buClr>
              <a:buSzPts val="900"/>
              <a:buFont typeface="Optimistic Text"/>
              <a:buChar char="●"/>
              <a:defRPr sz="1200" b="0" i="0" u="none" strike="noStrike" cap="none">
                <a:solidFill>
                  <a:srgbClr val="000000"/>
                </a:solidFill>
                <a:latin typeface="Optimistic Text"/>
                <a:ea typeface="Optimistic Text"/>
                <a:cs typeface="Optimistic Text"/>
                <a:sym typeface="Optimistic Text"/>
              </a:defRPr>
            </a:lvl3pPr>
            <a:lvl4pPr marL="2438339" marR="0" lvl="3" indent="-380990" algn="l" rtl="0">
              <a:lnSpc>
                <a:spcPct val="120000"/>
              </a:lnSpc>
              <a:spcBef>
                <a:spcPts val="0"/>
              </a:spcBef>
              <a:spcAft>
                <a:spcPts val="0"/>
              </a:spcAft>
              <a:buClr>
                <a:srgbClr val="000000"/>
              </a:buClr>
              <a:buSzPts val="900"/>
              <a:buFont typeface="Optimistic Text"/>
              <a:buChar char="●"/>
              <a:defRPr sz="1200" b="0" i="0" u="none" strike="noStrike" cap="none">
                <a:solidFill>
                  <a:srgbClr val="000000"/>
                </a:solidFill>
                <a:latin typeface="Optimistic Text"/>
                <a:ea typeface="Optimistic Text"/>
                <a:cs typeface="Optimistic Text"/>
                <a:sym typeface="Optimistic Text"/>
              </a:defRPr>
            </a:lvl4pPr>
            <a:lvl5pPr marL="3047924" marR="0" lvl="4" indent="-380990" algn="l" rtl="0">
              <a:lnSpc>
                <a:spcPct val="120000"/>
              </a:lnSpc>
              <a:spcBef>
                <a:spcPts val="0"/>
              </a:spcBef>
              <a:spcAft>
                <a:spcPts val="0"/>
              </a:spcAft>
              <a:buClr>
                <a:srgbClr val="000000"/>
              </a:buClr>
              <a:buSzPts val="900"/>
              <a:buFont typeface="Optimistic Text"/>
              <a:buChar char="●"/>
              <a:defRPr sz="1200" b="0" i="0" u="none" strike="noStrike" cap="none">
                <a:solidFill>
                  <a:srgbClr val="000000"/>
                </a:solidFill>
                <a:latin typeface="Optimistic Text"/>
                <a:ea typeface="Optimistic Text"/>
                <a:cs typeface="Optimistic Text"/>
                <a:sym typeface="Optimistic Text"/>
              </a:defRPr>
            </a:lvl5pPr>
            <a:lvl6pPr marL="3657509" marR="0" lvl="5" indent="-380990" algn="l" rtl="0">
              <a:lnSpc>
                <a:spcPct val="120000"/>
              </a:lnSpc>
              <a:spcBef>
                <a:spcPts val="0"/>
              </a:spcBef>
              <a:spcAft>
                <a:spcPts val="0"/>
              </a:spcAft>
              <a:buClr>
                <a:srgbClr val="000000"/>
              </a:buClr>
              <a:buSzPts val="900"/>
              <a:buFont typeface="Optimistic Text"/>
              <a:buChar char="●"/>
              <a:defRPr sz="1200" b="0" i="0" u="none" strike="noStrike" cap="none">
                <a:solidFill>
                  <a:srgbClr val="000000"/>
                </a:solidFill>
                <a:latin typeface="Optimistic Text"/>
                <a:ea typeface="Optimistic Text"/>
                <a:cs typeface="Optimistic Text"/>
                <a:sym typeface="Optimistic Text"/>
              </a:defRPr>
            </a:lvl6pPr>
            <a:lvl7pPr marL="4267093" marR="0" lvl="6" indent="-380990" algn="l" rtl="0">
              <a:lnSpc>
                <a:spcPct val="120000"/>
              </a:lnSpc>
              <a:spcBef>
                <a:spcPts val="0"/>
              </a:spcBef>
              <a:spcAft>
                <a:spcPts val="0"/>
              </a:spcAft>
              <a:buClr>
                <a:srgbClr val="000000"/>
              </a:buClr>
              <a:buSzPts val="900"/>
              <a:buFont typeface="Optimistic Text"/>
              <a:buChar char="●"/>
              <a:defRPr sz="1200" b="0" i="0" u="none" strike="noStrike" cap="none">
                <a:solidFill>
                  <a:srgbClr val="000000"/>
                </a:solidFill>
                <a:latin typeface="Optimistic Text"/>
                <a:ea typeface="Optimistic Text"/>
                <a:cs typeface="Optimistic Text"/>
                <a:sym typeface="Optimistic Text"/>
              </a:defRPr>
            </a:lvl7pPr>
            <a:lvl8pPr marL="4876678" marR="0" lvl="7" indent="-380990" algn="l" rtl="0">
              <a:lnSpc>
                <a:spcPct val="120000"/>
              </a:lnSpc>
              <a:spcBef>
                <a:spcPts val="0"/>
              </a:spcBef>
              <a:spcAft>
                <a:spcPts val="0"/>
              </a:spcAft>
              <a:buClr>
                <a:srgbClr val="000000"/>
              </a:buClr>
              <a:buSzPts val="900"/>
              <a:buFont typeface="Optimistic Text"/>
              <a:buChar char="●"/>
              <a:defRPr sz="1200" b="0" i="0" u="none" strike="noStrike" cap="none">
                <a:solidFill>
                  <a:srgbClr val="000000"/>
                </a:solidFill>
                <a:latin typeface="Optimistic Text"/>
                <a:ea typeface="Optimistic Text"/>
                <a:cs typeface="Optimistic Text"/>
                <a:sym typeface="Optimistic Text"/>
              </a:defRPr>
            </a:lvl8pPr>
            <a:lvl9pPr marL="5486263" marR="0" lvl="8" indent="-380990" algn="l" rtl="0">
              <a:lnSpc>
                <a:spcPct val="120000"/>
              </a:lnSpc>
              <a:spcBef>
                <a:spcPts val="0"/>
              </a:spcBef>
              <a:spcAft>
                <a:spcPts val="0"/>
              </a:spcAft>
              <a:buClr>
                <a:srgbClr val="000000"/>
              </a:buClr>
              <a:buSzPts val="900"/>
              <a:buFont typeface="Optimistic Text"/>
              <a:buChar char="●"/>
              <a:defRPr sz="1200" b="0" i="0" u="none" strike="noStrike" cap="none">
                <a:solidFill>
                  <a:srgbClr val="000000"/>
                </a:solidFill>
                <a:latin typeface="Optimistic Text"/>
                <a:ea typeface="Optimistic Text"/>
                <a:cs typeface="Optimistic Text"/>
                <a:sym typeface="Optimistic Text"/>
              </a:defRPr>
            </a:lvl9pPr>
          </a:lstStyle>
          <a:p>
            <a:endParaRPr/>
          </a:p>
        </p:txBody>
      </p:sp>
      <p:sp>
        <p:nvSpPr>
          <p:cNvPr id="1173" name="Google Shape;1173;p63"/>
          <p:cNvSpPr txBox="1">
            <a:spLocks noGrp="1"/>
          </p:cNvSpPr>
          <p:nvPr>
            <p:ph type="body" idx="3"/>
          </p:nvPr>
        </p:nvSpPr>
        <p:spPr>
          <a:xfrm>
            <a:off x="8985504" y="1450833"/>
            <a:ext cx="2365200" cy="3282000"/>
          </a:xfrm>
          <a:prstGeom prst="rect">
            <a:avLst/>
          </a:prstGeom>
          <a:noFill/>
          <a:ln>
            <a:noFill/>
          </a:ln>
        </p:spPr>
        <p:txBody>
          <a:bodyPr spcFirstLastPara="1" wrap="square" lIns="0" tIns="0" rIns="0" bIns="0" anchor="t" anchorCtr="0">
            <a:noAutofit/>
          </a:bodyPr>
          <a:lstStyle>
            <a:lvl1pPr marL="609585" marR="0" lvl="0" indent="-380990" algn="l" rtl="0">
              <a:lnSpc>
                <a:spcPct val="120000"/>
              </a:lnSpc>
              <a:spcBef>
                <a:spcPts val="0"/>
              </a:spcBef>
              <a:spcAft>
                <a:spcPts val="600"/>
              </a:spcAft>
              <a:buClr>
                <a:srgbClr val="000000"/>
              </a:buClr>
              <a:buSzPts val="900"/>
              <a:buFont typeface="Optimistic Text"/>
              <a:buChar char="●"/>
              <a:defRPr sz="1200" b="0" i="0" u="none" strike="noStrike" cap="none">
                <a:solidFill>
                  <a:srgbClr val="000000"/>
                </a:solidFill>
                <a:latin typeface="Optimistic Text"/>
                <a:ea typeface="Optimistic Text"/>
                <a:cs typeface="Optimistic Text"/>
                <a:sym typeface="Optimistic Text"/>
              </a:defRPr>
            </a:lvl1pPr>
            <a:lvl2pPr marL="1219170" marR="0" lvl="1" indent="-380990" algn="l" rtl="0">
              <a:lnSpc>
                <a:spcPct val="120000"/>
              </a:lnSpc>
              <a:spcBef>
                <a:spcPts val="0"/>
              </a:spcBef>
              <a:spcAft>
                <a:spcPts val="0"/>
              </a:spcAft>
              <a:buClr>
                <a:srgbClr val="000000"/>
              </a:buClr>
              <a:buSzPts val="900"/>
              <a:buFont typeface="Optimistic Text"/>
              <a:buChar char="●"/>
              <a:defRPr sz="1200" b="0" i="0" u="none" strike="noStrike" cap="none">
                <a:solidFill>
                  <a:srgbClr val="000000"/>
                </a:solidFill>
                <a:latin typeface="Optimistic Text"/>
                <a:ea typeface="Optimistic Text"/>
                <a:cs typeface="Optimistic Text"/>
                <a:sym typeface="Optimistic Text"/>
              </a:defRPr>
            </a:lvl2pPr>
            <a:lvl3pPr marL="1828754" marR="0" lvl="2" indent="-380990" algn="l" rtl="0">
              <a:lnSpc>
                <a:spcPct val="120000"/>
              </a:lnSpc>
              <a:spcBef>
                <a:spcPts val="0"/>
              </a:spcBef>
              <a:spcAft>
                <a:spcPts val="0"/>
              </a:spcAft>
              <a:buClr>
                <a:srgbClr val="000000"/>
              </a:buClr>
              <a:buSzPts val="900"/>
              <a:buFont typeface="Optimistic Text"/>
              <a:buChar char="●"/>
              <a:defRPr sz="1200" b="0" i="0" u="none" strike="noStrike" cap="none">
                <a:solidFill>
                  <a:srgbClr val="000000"/>
                </a:solidFill>
                <a:latin typeface="Optimistic Text"/>
                <a:ea typeface="Optimistic Text"/>
                <a:cs typeface="Optimistic Text"/>
                <a:sym typeface="Optimistic Text"/>
              </a:defRPr>
            </a:lvl3pPr>
            <a:lvl4pPr marL="2438339" marR="0" lvl="3" indent="-380990" algn="l" rtl="0">
              <a:lnSpc>
                <a:spcPct val="120000"/>
              </a:lnSpc>
              <a:spcBef>
                <a:spcPts val="0"/>
              </a:spcBef>
              <a:spcAft>
                <a:spcPts val="0"/>
              </a:spcAft>
              <a:buClr>
                <a:srgbClr val="000000"/>
              </a:buClr>
              <a:buSzPts val="900"/>
              <a:buFont typeface="Optimistic Text"/>
              <a:buChar char="●"/>
              <a:defRPr sz="1200" b="0" i="0" u="none" strike="noStrike" cap="none">
                <a:solidFill>
                  <a:srgbClr val="000000"/>
                </a:solidFill>
                <a:latin typeface="Optimistic Text"/>
                <a:ea typeface="Optimistic Text"/>
                <a:cs typeface="Optimistic Text"/>
                <a:sym typeface="Optimistic Text"/>
              </a:defRPr>
            </a:lvl4pPr>
            <a:lvl5pPr marL="3047924" marR="0" lvl="4" indent="-380990" algn="l" rtl="0">
              <a:lnSpc>
                <a:spcPct val="120000"/>
              </a:lnSpc>
              <a:spcBef>
                <a:spcPts val="0"/>
              </a:spcBef>
              <a:spcAft>
                <a:spcPts val="0"/>
              </a:spcAft>
              <a:buClr>
                <a:srgbClr val="000000"/>
              </a:buClr>
              <a:buSzPts val="900"/>
              <a:buFont typeface="Optimistic Text"/>
              <a:buChar char="●"/>
              <a:defRPr sz="1200" b="0" i="0" u="none" strike="noStrike" cap="none">
                <a:solidFill>
                  <a:srgbClr val="000000"/>
                </a:solidFill>
                <a:latin typeface="Optimistic Text"/>
                <a:ea typeface="Optimistic Text"/>
                <a:cs typeface="Optimistic Text"/>
                <a:sym typeface="Optimistic Text"/>
              </a:defRPr>
            </a:lvl5pPr>
            <a:lvl6pPr marL="3657509" marR="0" lvl="5" indent="-380990" algn="l" rtl="0">
              <a:lnSpc>
                <a:spcPct val="120000"/>
              </a:lnSpc>
              <a:spcBef>
                <a:spcPts val="0"/>
              </a:spcBef>
              <a:spcAft>
                <a:spcPts val="0"/>
              </a:spcAft>
              <a:buClr>
                <a:srgbClr val="000000"/>
              </a:buClr>
              <a:buSzPts val="900"/>
              <a:buFont typeface="Optimistic Text"/>
              <a:buChar char="●"/>
              <a:defRPr sz="1200" b="0" i="0" u="none" strike="noStrike" cap="none">
                <a:solidFill>
                  <a:srgbClr val="000000"/>
                </a:solidFill>
                <a:latin typeface="Optimistic Text"/>
                <a:ea typeface="Optimistic Text"/>
                <a:cs typeface="Optimistic Text"/>
                <a:sym typeface="Optimistic Text"/>
              </a:defRPr>
            </a:lvl6pPr>
            <a:lvl7pPr marL="4267093" marR="0" lvl="6" indent="-380990" algn="l" rtl="0">
              <a:lnSpc>
                <a:spcPct val="120000"/>
              </a:lnSpc>
              <a:spcBef>
                <a:spcPts val="0"/>
              </a:spcBef>
              <a:spcAft>
                <a:spcPts val="0"/>
              </a:spcAft>
              <a:buClr>
                <a:srgbClr val="000000"/>
              </a:buClr>
              <a:buSzPts val="900"/>
              <a:buFont typeface="Optimistic Text"/>
              <a:buChar char="●"/>
              <a:defRPr sz="1200" b="0" i="0" u="none" strike="noStrike" cap="none">
                <a:solidFill>
                  <a:srgbClr val="000000"/>
                </a:solidFill>
                <a:latin typeface="Optimistic Text"/>
                <a:ea typeface="Optimistic Text"/>
                <a:cs typeface="Optimistic Text"/>
                <a:sym typeface="Optimistic Text"/>
              </a:defRPr>
            </a:lvl7pPr>
            <a:lvl8pPr marL="4876678" marR="0" lvl="7" indent="-380990" algn="l" rtl="0">
              <a:lnSpc>
                <a:spcPct val="120000"/>
              </a:lnSpc>
              <a:spcBef>
                <a:spcPts val="0"/>
              </a:spcBef>
              <a:spcAft>
                <a:spcPts val="0"/>
              </a:spcAft>
              <a:buClr>
                <a:srgbClr val="000000"/>
              </a:buClr>
              <a:buSzPts val="900"/>
              <a:buFont typeface="Optimistic Text"/>
              <a:buChar char="●"/>
              <a:defRPr sz="1200" b="0" i="0" u="none" strike="noStrike" cap="none">
                <a:solidFill>
                  <a:srgbClr val="000000"/>
                </a:solidFill>
                <a:latin typeface="Optimistic Text"/>
                <a:ea typeface="Optimistic Text"/>
                <a:cs typeface="Optimistic Text"/>
                <a:sym typeface="Optimistic Text"/>
              </a:defRPr>
            </a:lvl8pPr>
            <a:lvl9pPr marL="5486263" marR="0" lvl="8" indent="-380990" algn="l" rtl="0">
              <a:lnSpc>
                <a:spcPct val="120000"/>
              </a:lnSpc>
              <a:spcBef>
                <a:spcPts val="0"/>
              </a:spcBef>
              <a:spcAft>
                <a:spcPts val="0"/>
              </a:spcAft>
              <a:buClr>
                <a:srgbClr val="000000"/>
              </a:buClr>
              <a:buSzPts val="900"/>
              <a:buFont typeface="Optimistic Text"/>
              <a:buChar char="●"/>
              <a:defRPr sz="1200" b="0" i="0" u="none" strike="noStrike" cap="none">
                <a:solidFill>
                  <a:srgbClr val="000000"/>
                </a:solidFill>
                <a:latin typeface="Optimistic Text"/>
                <a:ea typeface="Optimistic Text"/>
                <a:cs typeface="Optimistic Text"/>
                <a:sym typeface="Optimistic Text"/>
              </a:defRPr>
            </a:lvl9pPr>
          </a:lstStyle>
          <a:p>
            <a:endParaRPr/>
          </a:p>
        </p:txBody>
      </p:sp>
      <p:sp>
        <p:nvSpPr>
          <p:cNvPr id="1174" name="Google Shape;1174;p63"/>
          <p:cNvSpPr txBox="1"/>
          <p:nvPr/>
        </p:nvSpPr>
        <p:spPr>
          <a:xfrm>
            <a:off x="11409040" y="6303260"/>
            <a:ext cx="344000" cy="1656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600"/>
              <a:buFont typeface="Arial"/>
              <a:buNone/>
            </a:pPr>
            <a:fld id="{00000000-1234-1234-1234-123412341234}" type="slidenum">
              <a:rPr lang="en-GB" sz="800" b="0" i="0" u="none" strike="noStrike" cap="none">
                <a:solidFill>
                  <a:srgbClr val="999999"/>
                </a:solidFill>
                <a:latin typeface="Arial"/>
                <a:ea typeface="Arial"/>
                <a:cs typeface="Arial"/>
                <a:sym typeface="Arial"/>
              </a:rPr>
              <a:pPr marL="0" marR="0" lvl="0" indent="0" algn="r" rtl="0">
                <a:lnSpc>
                  <a:spcPct val="100000"/>
                </a:lnSpc>
                <a:spcBef>
                  <a:spcPts val="0"/>
                </a:spcBef>
                <a:spcAft>
                  <a:spcPts val="0"/>
                </a:spcAft>
                <a:buClr>
                  <a:srgbClr val="000000"/>
                </a:buClr>
                <a:buSzPts val="600"/>
                <a:buFont typeface="Arial"/>
                <a:buNone/>
              </a:pPr>
              <a:t>‹#›</a:t>
            </a:fld>
            <a:endParaRPr sz="800" b="0" i="0" u="none" strike="noStrike" cap="none">
              <a:solidFill>
                <a:srgbClr val="999999"/>
              </a:solidFill>
              <a:latin typeface="Arial"/>
              <a:ea typeface="Arial"/>
              <a:cs typeface="Arial"/>
              <a:sym typeface="Arial"/>
            </a:endParaRPr>
          </a:p>
        </p:txBody>
      </p:sp>
      <p:sp>
        <p:nvSpPr>
          <p:cNvPr id="1175" name="Google Shape;1175;p63"/>
          <p:cNvSpPr txBox="1"/>
          <p:nvPr/>
        </p:nvSpPr>
        <p:spPr>
          <a:xfrm>
            <a:off x="463467" y="6291072"/>
            <a:ext cx="2365200" cy="1220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600"/>
              <a:buFont typeface="Arial"/>
              <a:buNone/>
            </a:pPr>
            <a:r>
              <a:rPr lang="en-GB" sz="800" b="0" i="0" u="none" strike="noStrike" cap="none">
                <a:solidFill>
                  <a:srgbClr val="999999"/>
                </a:solidFill>
                <a:latin typeface="Optimistic Text"/>
                <a:ea typeface="Optimistic Text"/>
                <a:cs typeface="Optimistic Text"/>
                <a:sym typeface="Optimistic Text"/>
              </a:rPr>
              <a:t>Confidential</a:t>
            </a:r>
            <a:endParaRPr sz="800" b="0" i="0" u="none" strike="noStrike" cap="none">
              <a:solidFill>
                <a:srgbClr val="999999"/>
              </a:solidFill>
              <a:latin typeface="Optimistic Text"/>
              <a:ea typeface="Optimistic Text"/>
              <a:cs typeface="Optimistic Text"/>
              <a:sym typeface="Optimistic Text"/>
            </a:endParaRPr>
          </a:p>
        </p:txBody>
      </p:sp>
      <p:sp>
        <p:nvSpPr>
          <p:cNvPr id="1176" name="Google Shape;1176;p63"/>
          <p:cNvSpPr txBox="1">
            <a:spLocks noGrp="1"/>
          </p:cNvSpPr>
          <p:nvPr>
            <p:ph type="title" idx="4"/>
          </p:nvPr>
        </p:nvSpPr>
        <p:spPr>
          <a:xfrm>
            <a:off x="463467" y="438912"/>
            <a:ext cx="2365200" cy="1220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999999"/>
              </a:buClr>
              <a:buSzPts val="600"/>
              <a:buFont typeface="Optimistic Text"/>
              <a:buNone/>
              <a:defRPr sz="800" b="0" i="0" u="none" strike="noStrike" cap="none">
                <a:solidFill>
                  <a:srgbClr val="999999"/>
                </a:solidFill>
                <a:latin typeface="Optimistic Text"/>
                <a:ea typeface="Optimistic Text"/>
                <a:cs typeface="Optimistic Text"/>
                <a:sym typeface="Optimistic Text"/>
              </a:defRPr>
            </a:lvl1pPr>
            <a:lvl2pPr marR="0" lvl="1" algn="l" rtl="0">
              <a:lnSpc>
                <a:spcPct val="100000"/>
              </a:lnSpc>
              <a:spcBef>
                <a:spcPts val="0"/>
              </a:spcBef>
              <a:spcAft>
                <a:spcPts val="0"/>
              </a:spcAft>
              <a:buClr>
                <a:srgbClr val="999999"/>
              </a:buClr>
              <a:buSzPts val="600"/>
              <a:buFont typeface="Optimistic Text"/>
              <a:buNone/>
              <a:defRPr sz="800" b="0" i="0" u="none" strike="noStrike" cap="none">
                <a:solidFill>
                  <a:srgbClr val="999999"/>
                </a:solidFill>
                <a:latin typeface="Optimistic Text"/>
                <a:ea typeface="Optimistic Text"/>
                <a:cs typeface="Optimistic Text"/>
                <a:sym typeface="Optimistic Text"/>
              </a:defRPr>
            </a:lvl2pPr>
            <a:lvl3pPr marR="0" lvl="2" algn="l" rtl="0">
              <a:lnSpc>
                <a:spcPct val="100000"/>
              </a:lnSpc>
              <a:spcBef>
                <a:spcPts val="0"/>
              </a:spcBef>
              <a:spcAft>
                <a:spcPts val="0"/>
              </a:spcAft>
              <a:buClr>
                <a:srgbClr val="999999"/>
              </a:buClr>
              <a:buSzPts val="600"/>
              <a:buFont typeface="Optimistic Text"/>
              <a:buNone/>
              <a:defRPr sz="800" b="0" i="0" u="none" strike="noStrike" cap="none">
                <a:solidFill>
                  <a:srgbClr val="999999"/>
                </a:solidFill>
                <a:latin typeface="Optimistic Text"/>
                <a:ea typeface="Optimistic Text"/>
                <a:cs typeface="Optimistic Text"/>
                <a:sym typeface="Optimistic Text"/>
              </a:defRPr>
            </a:lvl3pPr>
            <a:lvl4pPr marR="0" lvl="3" algn="l" rtl="0">
              <a:lnSpc>
                <a:spcPct val="100000"/>
              </a:lnSpc>
              <a:spcBef>
                <a:spcPts val="0"/>
              </a:spcBef>
              <a:spcAft>
                <a:spcPts val="0"/>
              </a:spcAft>
              <a:buClr>
                <a:srgbClr val="999999"/>
              </a:buClr>
              <a:buSzPts val="600"/>
              <a:buFont typeface="Optimistic Text"/>
              <a:buNone/>
              <a:defRPr sz="800" b="0" i="0" u="none" strike="noStrike" cap="none">
                <a:solidFill>
                  <a:srgbClr val="999999"/>
                </a:solidFill>
                <a:latin typeface="Optimistic Text"/>
                <a:ea typeface="Optimistic Text"/>
                <a:cs typeface="Optimistic Text"/>
                <a:sym typeface="Optimistic Text"/>
              </a:defRPr>
            </a:lvl4pPr>
            <a:lvl5pPr marR="0" lvl="4" algn="l" rtl="0">
              <a:lnSpc>
                <a:spcPct val="100000"/>
              </a:lnSpc>
              <a:spcBef>
                <a:spcPts val="0"/>
              </a:spcBef>
              <a:spcAft>
                <a:spcPts val="0"/>
              </a:spcAft>
              <a:buClr>
                <a:srgbClr val="999999"/>
              </a:buClr>
              <a:buSzPts val="600"/>
              <a:buFont typeface="Optimistic Text"/>
              <a:buNone/>
              <a:defRPr sz="800" b="0" i="0" u="none" strike="noStrike" cap="none">
                <a:solidFill>
                  <a:srgbClr val="999999"/>
                </a:solidFill>
                <a:latin typeface="Optimistic Text"/>
                <a:ea typeface="Optimistic Text"/>
                <a:cs typeface="Optimistic Text"/>
                <a:sym typeface="Optimistic Text"/>
              </a:defRPr>
            </a:lvl5pPr>
            <a:lvl6pPr marR="0" lvl="5" algn="l" rtl="0">
              <a:lnSpc>
                <a:spcPct val="100000"/>
              </a:lnSpc>
              <a:spcBef>
                <a:spcPts val="0"/>
              </a:spcBef>
              <a:spcAft>
                <a:spcPts val="0"/>
              </a:spcAft>
              <a:buClr>
                <a:srgbClr val="999999"/>
              </a:buClr>
              <a:buSzPts val="600"/>
              <a:buFont typeface="Optimistic Text"/>
              <a:buNone/>
              <a:defRPr sz="800" b="0" i="0" u="none" strike="noStrike" cap="none">
                <a:solidFill>
                  <a:srgbClr val="999999"/>
                </a:solidFill>
                <a:latin typeface="Optimistic Text"/>
                <a:ea typeface="Optimistic Text"/>
                <a:cs typeface="Optimistic Text"/>
                <a:sym typeface="Optimistic Text"/>
              </a:defRPr>
            </a:lvl6pPr>
            <a:lvl7pPr marR="0" lvl="6" algn="l" rtl="0">
              <a:lnSpc>
                <a:spcPct val="100000"/>
              </a:lnSpc>
              <a:spcBef>
                <a:spcPts val="0"/>
              </a:spcBef>
              <a:spcAft>
                <a:spcPts val="0"/>
              </a:spcAft>
              <a:buClr>
                <a:srgbClr val="999999"/>
              </a:buClr>
              <a:buSzPts val="600"/>
              <a:buFont typeface="Optimistic Text"/>
              <a:buNone/>
              <a:defRPr sz="800" b="0" i="0" u="none" strike="noStrike" cap="none">
                <a:solidFill>
                  <a:srgbClr val="999999"/>
                </a:solidFill>
                <a:latin typeface="Optimistic Text"/>
                <a:ea typeface="Optimistic Text"/>
                <a:cs typeface="Optimistic Text"/>
                <a:sym typeface="Optimistic Text"/>
              </a:defRPr>
            </a:lvl7pPr>
            <a:lvl8pPr marR="0" lvl="7" algn="l" rtl="0">
              <a:lnSpc>
                <a:spcPct val="100000"/>
              </a:lnSpc>
              <a:spcBef>
                <a:spcPts val="0"/>
              </a:spcBef>
              <a:spcAft>
                <a:spcPts val="0"/>
              </a:spcAft>
              <a:buClr>
                <a:srgbClr val="999999"/>
              </a:buClr>
              <a:buSzPts val="600"/>
              <a:buFont typeface="Optimistic Text"/>
              <a:buNone/>
              <a:defRPr sz="800" b="0" i="0" u="none" strike="noStrike" cap="none">
                <a:solidFill>
                  <a:srgbClr val="999999"/>
                </a:solidFill>
                <a:latin typeface="Optimistic Text"/>
                <a:ea typeface="Optimistic Text"/>
                <a:cs typeface="Optimistic Text"/>
                <a:sym typeface="Optimistic Text"/>
              </a:defRPr>
            </a:lvl8pPr>
            <a:lvl9pPr marR="0" lvl="8" algn="l" rtl="0">
              <a:lnSpc>
                <a:spcPct val="100000"/>
              </a:lnSpc>
              <a:spcBef>
                <a:spcPts val="0"/>
              </a:spcBef>
              <a:spcAft>
                <a:spcPts val="0"/>
              </a:spcAft>
              <a:buClr>
                <a:srgbClr val="999999"/>
              </a:buClr>
              <a:buSzPts val="600"/>
              <a:buFont typeface="Optimistic Text"/>
              <a:buNone/>
              <a:defRPr sz="800" b="0" i="0" u="none" strike="noStrike" cap="none">
                <a:solidFill>
                  <a:srgbClr val="999999"/>
                </a:solidFill>
                <a:latin typeface="Optimistic Text"/>
                <a:ea typeface="Optimistic Text"/>
                <a:cs typeface="Optimistic Text"/>
                <a:sym typeface="Optimistic Text"/>
              </a:defRPr>
            </a:lvl9pPr>
          </a:lstStyle>
          <a:p>
            <a:endParaRPr/>
          </a:p>
        </p:txBody>
      </p:sp>
      <p:sp>
        <p:nvSpPr>
          <p:cNvPr id="1177" name="Google Shape;1177;p63"/>
          <p:cNvSpPr txBox="1">
            <a:spLocks noGrp="1"/>
          </p:cNvSpPr>
          <p:nvPr>
            <p:ph type="title" idx="5"/>
          </p:nvPr>
        </p:nvSpPr>
        <p:spPr>
          <a:xfrm>
            <a:off x="3304033" y="438912"/>
            <a:ext cx="2365200" cy="1220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999999"/>
              </a:buClr>
              <a:buSzPts val="600"/>
              <a:buFont typeface="Optimistic Text"/>
              <a:buNone/>
              <a:defRPr sz="800" b="0" i="0" u="none" strike="noStrike" cap="none">
                <a:solidFill>
                  <a:srgbClr val="999999"/>
                </a:solidFill>
                <a:latin typeface="Optimistic Text"/>
                <a:ea typeface="Optimistic Text"/>
                <a:cs typeface="Optimistic Text"/>
                <a:sym typeface="Optimistic Text"/>
              </a:defRPr>
            </a:lvl1pPr>
            <a:lvl2pPr marR="0" lvl="1" algn="l" rtl="0">
              <a:lnSpc>
                <a:spcPct val="100000"/>
              </a:lnSpc>
              <a:spcBef>
                <a:spcPts val="0"/>
              </a:spcBef>
              <a:spcAft>
                <a:spcPts val="0"/>
              </a:spcAft>
              <a:buClr>
                <a:srgbClr val="999999"/>
              </a:buClr>
              <a:buSzPts val="600"/>
              <a:buFont typeface="Optimistic Text"/>
              <a:buNone/>
              <a:defRPr sz="800" b="0" i="0" u="none" strike="noStrike" cap="none">
                <a:solidFill>
                  <a:srgbClr val="999999"/>
                </a:solidFill>
                <a:latin typeface="Optimistic Text"/>
                <a:ea typeface="Optimistic Text"/>
                <a:cs typeface="Optimistic Text"/>
                <a:sym typeface="Optimistic Text"/>
              </a:defRPr>
            </a:lvl2pPr>
            <a:lvl3pPr marR="0" lvl="2" algn="l" rtl="0">
              <a:lnSpc>
                <a:spcPct val="100000"/>
              </a:lnSpc>
              <a:spcBef>
                <a:spcPts val="0"/>
              </a:spcBef>
              <a:spcAft>
                <a:spcPts val="0"/>
              </a:spcAft>
              <a:buClr>
                <a:srgbClr val="999999"/>
              </a:buClr>
              <a:buSzPts val="600"/>
              <a:buFont typeface="Optimistic Text"/>
              <a:buNone/>
              <a:defRPr sz="800" b="0" i="0" u="none" strike="noStrike" cap="none">
                <a:solidFill>
                  <a:srgbClr val="999999"/>
                </a:solidFill>
                <a:latin typeface="Optimistic Text"/>
                <a:ea typeface="Optimistic Text"/>
                <a:cs typeface="Optimistic Text"/>
                <a:sym typeface="Optimistic Text"/>
              </a:defRPr>
            </a:lvl3pPr>
            <a:lvl4pPr marR="0" lvl="3" algn="l" rtl="0">
              <a:lnSpc>
                <a:spcPct val="100000"/>
              </a:lnSpc>
              <a:spcBef>
                <a:spcPts val="0"/>
              </a:spcBef>
              <a:spcAft>
                <a:spcPts val="0"/>
              </a:spcAft>
              <a:buClr>
                <a:srgbClr val="999999"/>
              </a:buClr>
              <a:buSzPts val="600"/>
              <a:buFont typeface="Optimistic Text"/>
              <a:buNone/>
              <a:defRPr sz="800" b="0" i="0" u="none" strike="noStrike" cap="none">
                <a:solidFill>
                  <a:srgbClr val="999999"/>
                </a:solidFill>
                <a:latin typeface="Optimistic Text"/>
                <a:ea typeface="Optimistic Text"/>
                <a:cs typeface="Optimistic Text"/>
                <a:sym typeface="Optimistic Text"/>
              </a:defRPr>
            </a:lvl4pPr>
            <a:lvl5pPr marR="0" lvl="4" algn="l" rtl="0">
              <a:lnSpc>
                <a:spcPct val="100000"/>
              </a:lnSpc>
              <a:spcBef>
                <a:spcPts val="0"/>
              </a:spcBef>
              <a:spcAft>
                <a:spcPts val="0"/>
              </a:spcAft>
              <a:buClr>
                <a:srgbClr val="999999"/>
              </a:buClr>
              <a:buSzPts val="600"/>
              <a:buFont typeface="Optimistic Text"/>
              <a:buNone/>
              <a:defRPr sz="800" b="0" i="0" u="none" strike="noStrike" cap="none">
                <a:solidFill>
                  <a:srgbClr val="999999"/>
                </a:solidFill>
                <a:latin typeface="Optimistic Text"/>
                <a:ea typeface="Optimistic Text"/>
                <a:cs typeface="Optimistic Text"/>
                <a:sym typeface="Optimistic Text"/>
              </a:defRPr>
            </a:lvl5pPr>
            <a:lvl6pPr marR="0" lvl="5" algn="l" rtl="0">
              <a:lnSpc>
                <a:spcPct val="100000"/>
              </a:lnSpc>
              <a:spcBef>
                <a:spcPts val="0"/>
              </a:spcBef>
              <a:spcAft>
                <a:spcPts val="0"/>
              </a:spcAft>
              <a:buClr>
                <a:srgbClr val="999999"/>
              </a:buClr>
              <a:buSzPts val="600"/>
              <a:buFont typeface="Optimistic Text"/>
              <a:buNone/>
              <a:defRPr sz="800" b="0" i="0" u="none" strike="noStrike" cap="none">
                <a:solidFill>
                  <a:srgbClr val="999999"/>
                </a:solidFill>
                <a:latin typeface="Optimistic Text"/>
                <a:ea typeface="Optimistic Text"/>
                <a:cs typeface="Optimistic Text"/>
                <a:sym typeface="Optimistic Text"/>
              </a:defRPr>
            </a:lvl6pPr>
            <a:lvl7pPr marR="0" lvl="6" algn="l" rtl="0">
              <a:lnSpc>
                <a:spcPct val="100000"/>
              </a:lnSpc>
              <a:spcBef>
                <a:spcPts val="0"/>
              </a:spcBef>
              <a:spcAft>
                <a:spcPts val="0"/>
              </a:spcAft>
              <a:buClr>
                <a:srgbClr val="999999"/>
              </a:buClr>
              <a:buSzPts val="600"/>
              <a:buFont typeface="Optimistic Text"/>
              <a:buNone/>
              <a:defRPr sz="800" b="0" i="0" u="none" strike="noStrike" cap="none">
                <a:solidFill>
                  <a:srgbClr val="999999"/>
                </a:solidFill>
                <a:latin typeface="Optimistic Text"/>
                <a:ea typeface="Optimistic Text"/>
                <a:cs typeface="Optimistic Text"/>
                <a:sym typeface="Optimistic Text"/>
              </a:defRPr>
            </a:lvl7pPr>
            <a:lvl8pPr marR="0" lvl="7" algn="l" rtl="0">
              <a:lnSpc>
                <a:spcPct val="100000"/>
              </a:lnSpc>
              <a:spcBef>
                <a:spcPts val="0"/>
              </a:spcBef>
              <a:spcAft>
                <a:spcPts val="0"/>
              </a:spcAft>
              <a:buClr>
                <a:srgbClr val="999999"/>
              </a:buClr>
              <a:buSzPts val="600"/>
              <a:buFont typeface="Optimistic Text"/>
              <a:buNone/>
              <a:defRPr sz="800" b="0" i="0" u="none" strike="noStrike" cap="none">
                <a:solidFill>
                  <a:srgbClr val="999999"/>
                </a:solidFill>
                <a:latin typeface="Optimistic Text"/>
                <a:ea typeface="Optimistic Text"/>
                <a:cs typeface="Optimistic Text"/>
                <a:sym typeface="Optimistic Text"/>
              </a:defRPr>
            </a:lvl8pPr>
            <a:lvl9pPr marR="0" lvl="8" algn="l" rtl="0">
              <a:lnSpc>
                <a:spcPct val="100000"/>
              </a:lnSpc>
              <a:spcBef>
                <a:spcPts val="0"/>
              </a:spcBef>
              <a:spcAft>
                <a:spcPts val="0"/>
              </a:spcAft>
              <a:buClr>
                <a:srgbClr val="999999"/>
              </a:buClr>
              <a:buSzPts val="600"/>
              <a:buFont typeface="Optimistic Text"/>
              <a:buNone/>
              <a:defRPr sz="800" b="0" i="0" u="none" strike="noStrike" cap="none">
                <a:solidFill>
                  <a:srgbClr val="999999"/>
                </a:solidFill>
                <a:latin typeface="Optimistic Text"/>
                <a:ea typeface="Optimistic Text"/>
                <a:cs typeface="Optimistic Text"/>
                <a:sym typeface="Optimistic Text"/>
              </a:defRPr>
            </a:lvl9pPr>
          </a:lstStyle>
          <a:p>
            <a:endParaRPr/>
          </a:p>
        </p:txBody>
      </p:sp>
      <p:pic>
        <p:nvPicPr>
          <p:cNvPr id="1178" name="Google Shape;1178;p63"/>
          <p:cNvPicPr preferRelativeResize="0"/>
          <p:nvPr/>
        </p:nvPicPr>
        <p:blipFill rotWithShape="1">
          <a:blip r:embed="rId2">
            <a:alphaModFix/>
          </a:blip>
          <a:srcRect/>
          <a:stretch/>
        </p:blipFill>
        <p:spPr>
          <a:xfrm>
            <a:off x="10861835" y="463297"/>
            <a:ext cx="866851" cy="109728"/>
          </a:xfrm>
          <a:prstGeom prst="rect">
            <a:avLst/>
          </a:prstGeom>
          <a:noFill/>
          <a:ln>
            <a:noFill/>
          </a:ln>
        </p:spPr>
      </p:pic>
    </p:spTree>
    <p:extLst>
      <p:ext uri="{BB962C8B-B14F-4D97-AF65-F5344CB8AC3E}">
        <p14:creationId xmlns:p14="http://schemas.microsoft.com/office/powerpoint/2010/main" val="37164942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5360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le Slide">
    <p:bg>
      <p:bgPr>
        <a:solidFill>
          <a:srgbClr val="31383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23A99-9580-B340-A46A-782134E4045A}"/>
              </a:ext>
            </a:extLst>
          </p:cNvPr>
          <p:cNvSpPr>
            <a:spLocks noGrp="1"/>
          </p:cNvSpPr>
          <p:nvPr>
            <p:ph type="ctrTitle"/>
          </p:nvPr>
        </p:nvSpPr>
        <p:spPr>
          <a:xfrm>
            <a:off x="1524000" y="2235200"/>
            <a:ext cx="6468533" cy="2387600"/>
          </a:xfrm>
        </p:spPr>
        <p:txBody>
          <a:bodyPr anchor="ctr"/>
          <a:lstStyle>
            <a:lvl1pPr algn="l">
              <a:defRPr sz="6000">
                <a:solidFill>
                  <a:schemeClr val="accent4"/>
                </a:solidFill>
              </a:defRPr>
            </a:lvl1pPr>
          </a:lstStyle>
          <a:p>
            <a:r>
              <a:rPr lang="en-US" dirty="0"/>
              <a:t>Click to edit Master title style</a:t>
            </a:r>
          </a:p>
        </p:txBody>
      </p:sp>
      <p:sp>
        <p:nvSpPr>
          <p:cNvPr id="5" name="Rectangle 4">
            <a:extLst>
              <a:ext uri="{FF2B5EF4-FFF2-40B4-BE49-F238E27FC236}">
                <a16:creationId xmlns:a16="http://schemas.microsoft.com/office/drawing/2014/main" id="{D4CC5990-8C6C-1C6C-F0BB-C908AEDCEEC3}"/>
              </a:ext>
            </a:extLst>
          </p:cNvPr>
          <p:cNvSpPr/>
          <p:nvPr userDrawn="1"/>
        </p:nvSpPr>
        <p:spPr>
          <a:xfrm>
            <a:off x="0" y="0"/>
            <a:ext cx="360000" cy="457200"/>
          </a:xfrm>
          <a:prstGeom prst="rect">
            <a:avLst/>
          </a:prstGeom>
          <a:solidFill>
            <a:srgbClr val="D5311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A4463225-236B-41E3-959C-25135FACCA97}"/>
              </a:ext>
            </a:extLst>
          </p:cNvPr>
          <p:cNvSpPr/>
          <p:nvPr userDrawn="1"/>
        </p:nvSpPr>
        <p:spPr>
          <a:xfrm>
            <a:off x="0" y="457200"/>
            <a:ext cx="360000" cy="457200"/>
          </a:xfrm>
          <a:prstGeom prst="rect">
            <a:avLst/>
          </a:prstGeom>
          <a:solidFill>
            <a:srgbClr val="EF60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B1DD4540-B940-33A6-CC9B-390334068967}"/>
              </a:ext>
            </a:extLst>
          </p:cNvPr>
          <p:cNvSpPr/>
          <p:nvPr userDrawn="1"/>
        </p:nvSpPr>
        <p:spPr>
          <a:xfrm>
            <a:off x="0" y="914400"/>
            <a:ext cx="360000" cy="457200"/>
          </a:xfrm>
          <a:prstGeom prst="rect">
            <a:avLst/>
          </a:prstGeom>
          <a:solidFill>
            <a:srgbClr val="F5A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500F1E7E-CD10-F32E-0F52-9E498D5D24EF}"/>
              </a:ext>
            </a:extLst>
          </p:cNvPr>
          <p:cNvSpPr/>
          <p:nvPr userDrawn="1"/>
        </p:nvSpPr>
        <p:spPr>
          <a:xfrm>
            <a:off x="0" y="1371600"/>
            <a:ext cx="360000" cy="457200"/>
          </a:xfrm>
          <a:prstGeom prst="rect">
            <a:avLst/>
          </a:prstGeom>
          <a:solidFill>
            <a:srgbClr val="F9BF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E3924776-6FE2-7DED-A8BC-E455F981C3AB}"/>
              </a:ext>
            </a:extLst>
          </p:cNvPr>
          <p:cNvSpPr/>
          <p:nvPr userDrawn="1"/>
        </p:nvSpPr>
        <p:spPr>
          <a:xfrm>
            <a:off x="0" y="1828800"/>
            <a:ext cx="360000" cy="457200"/>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F84CAA9F-E220-0D88-1221-B687F8793AE5}"/>
              </a:ext>
            </a:extLst>
          </p:cNvPr>
          <p:cNvSpPr/>
          <p:nvPr userDrawn="1"/>
        </p:nvSpPr>
        <p:spPr>
          <a:xfrm>
            <a:off x="0" y="2286000"/>
            <a:ext cx="360000" cy="457200"/>
          </a:xfrm>
          <a:prstGeom prst="rect">
            <a:avLst/>
          </a:prstGeom>
          <a:solidFill>
            <a:schemeClr val="tx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FA2907B5-C6F2-23D8-09E1-5B285E627177}"/>
              </a:ext>
            </a:extLst>
          </p:cNvPr>
          <p:cNvSpPr/>
          <p:nvPr userDrawn="1"/>
        </p:nvSpPr>
        <p:spPr>
          <a:xfrm>
            <a:off x="0" y="2743200"/>
            <a:ext cx="360000" cy="4572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B86D9EDA-F29A-9FEE-41A3-6CEE25DC35DA}"/>
              </a:ext>
            </a:extLst>
          </p:cNvPr>
          <p:cNvSpPr/>
          <p:nvPr userDrawn="1"/>
        </p:nvSpPr>
        <p:spPr>
          <a:xfrm>
            <a:off x="0" y="3200400"/>
            <a:ext cx="360000" cy="457200"/>
          </a:xfrm>
          <a:prstGeom prst="rect">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24FFD6EC-664A-56BA-3F18-10F63769E0FD}"/>
              </a:ext>
            </a:extLst>
          </p:cNvPr>
          <p:cNvSpPr/>
          <p:nvPr userDrawn="1"/>
        </p:nvSpPr>
        <p:spPr>
          <a:xfrm>
            <a:off x="0" y="3657600"/>
            <a:ext cx="360000" cy="457200"/>
          </a:xfrm>
          <a:prstGeom prst="rect">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E90AA044-409E-1EE7-D245-73E836B8319E}"/>
              </a:ext>
            </a:extLst>
          </p:cNvPr>
          <p:cNvSpPr/>
          <p:nvPr userDrawn="1"/>
        </p:nvSpPr>
        <p:spPr>
          <a:xfrm>
            <a:off x="0" y="4114800"/>
            <a:ext cx="360000" cy="457200"/>
          </a:xfrm>
          <a:prstGeom prst="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A99D2119-9839-375F-C0C3-F62B333508BB}"/>
              </a:ext>
            </a:extLst>
          </p:cNvPr>
          <p:cNvSpPr/>
          <p:nvPr userDrawn="1"/>
        </p:nvSpPr>
        <p:spPr>
          <a:xfrm>
            <a:off x="0" y="4572000"/>
            <a:ext cx="360000" cy="457200"/>
          </a:xfrm>
          <a:prstGeom prst="rect">
            <a:avLst/>
          </a:prstGeom>
          <a:solidFill>
            <a:schemeClr val="accent5">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2A7FC26A-B312-7EE0-F829-93011CAB4F79}"/>
              </a:ext>
            </a:extLst>
          </p:cNvPr>
          <p:cNvSpPr/>
          <p:nvPr userDrawn="1"/>
        </p:nvSpPr>
        <p:spPr>
          <a:xfrm>
            <a:off x="0" y="5029200"/>
            <a:ext cx="360000" cy="4572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8E7157FA-1ACD-929F-2AE4-74170B5341E3}"/>
              </a:ext>
            </a:extLst>
          </p:cNvPr>
          <p:cNvSpPr/>
          <p:nvPr userDrawn="1"/>
        </p:nvSpPr>
        <p:spPr>
          <a:xfrm>
            <a:off x="0" y="5486400"/>
            <a:ext cx="360000" cy="457200"/>
          </a:xfrm>
          <a:prstGeom prst="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1D0E7C74-6F66-A86D-9D8F-AE25520E7D65}"/>
              </a:ext>
            </a:extLst>
          </p:cNvPr>
          <p:cNvSpPr/>
          <p:nvPr userDrawn="1"/>
        </p:nvSpPr>
        <p:spPr>
          <a:xfrm>
            <a:off x="0" y="5943600"/>
            <a:ext cx="360000" cy="457200"/>
          </a:xfrm>
          <a:prstGeom prst="rect">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47646E7A-EFCB-C9D7-E837-598E7C9769C3}"/>
              </a:ext>
            </a:extLst>
          </p:cNvPr>
          <p:cNvSpPr/>
          <p:nvPr userDrawn="1"/>
        </p:nvSpPr>
        <p:spPr>
          <a:xfrm>
            <a:off x="0" y="6400800"/>
            <a:ext cx="360000" cy="457200"/>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MRS Unlimited">
            <a:extLst>
              <a:ext uri="{FF2B5EF4-FFF2-40B4-BE49-F238E27FC236}">
                <a16:creationId xmlns:a16="http://schemas.microsoft.com/office/drawing/2014/main" id="{B5C93B5E-54BB-F111-523D-2E6FBCC627E3}"/>
              </a:ext>
            </a:extLst>
          </p:cNvPr>
          <p:cNvPicPr>
            <a:picLocks noChangeAspect="1" noChangeArrowheads="1"/>
          </p:cNvPicPr>
          <p:nvPr userDrawn="1"/>
        </p:nvPicPr>
        <p:blipFill>
          <a:blip r:embed="rId2" cstate="print">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9872671" y="353905"/>
            <a:ext cx="2006447" cy="108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7818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17C1D3BC-F309-94AB-15BE-FE16E107944E}"/>
              </a:ext>
            </a:extLst>
          </p:cNvPr>
          <p:cNvSpPr/>
          <p:nvPr userDrawn="1"/>
        </p:nvSpPr>
        <p:spPr>
          <a:xfrm>
            <a:off x="0" y="6400800"/>
            <a:ext cx="360000" cy="457200"/>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itle 1">
            <a:extLst>
              <a:ext uri="{FF2B5EF4-FFF2-40B4-BE49-F238E27FC236}">
                <a16:creationId xmlns:a16="http://schemas.microsoft.com/office/drawing/2014/main" id="{C78DB79A-FA6F-FF11-61B9-95AE419A6584}"/>
              </a:ext>
            </a:extLst>
          </p:cNvPr>
          <p:cNvSpPr>
            <a:spLocks noGrp="1"/>
          </p:cNvSpPr>
          <p:nvPr>
            <p:ph type="title"/>
          </p:nvPr>
        </p:nvSpPr>
        <p:spPr>
          <a:xfrm>
            <a:off x="838200" y="1371600"/>
            <a:ext cx="4476750" cy="1196830"/>
          </a:xfrm>
        </p:spPr>
        <p:txBody>
          <a:bodyPr>
            <a:noAutofit/>
          </a:bodyPr>
          <a:lstStyle>
            <a:lvl1pPr>
              <a:defRPr sz="4000"/>
            </a:lvl1pPr>
          </a:lstStyle>
          <a:p>
            <a:r>
              <a:rPr lang="en-US" dirty="0"/>
              <a:t>Click to edit Master title style</a:t>
            </a:r>
          </a:p>
        </p:txBody>
      </p:sp>
      <p:sp>
        <p:nvSpPr>
          <p:cNvPr id="28" name="Text Placeholder 3">
            <a:extLst>
              <a:ext uri="{FF2B5EF4-FFF2-40B4-BE49-F238E27FC236}">
                <a16:creationId xmlns:a16="http://schemas.microsoft.com/office/drawing/2014/main" id="{34DDA71E-81F1-E5B3-7F36-2EC14F06A4A3}"/>
              </a:ext>
            </a:extLst>
          </p:cNvPr>
          <p:cNvSpPr>
            <a:spLocks noGrp="1"/>
          </p:cNvSpPr>
          <p:nvPr>
            <p:ph type="body" sz="quarter" idx="10"/>
          </p:nvPr>
        </p:nvSpPr>
        <p:spPr>
          <a:xfrm>
            <a:off x="838200" y="2826327"/>
            <a:ext cx="4476750" cy="3374448"/>
          </a:xfrm>
        </p:spPr>
        <p:txBody>
          <a:bodyPr/>
          <a:lstStyle>
            <a:lvl1pPr>
              <a:lnSpc>
                <a:spcPct val="114000"/>
              </a:lnSpc>
              <a:defRPr/>
            </a:lvl1pPr>
            <a:lvl2pPr>
              <a:buClr>
                <a:schemeClr val="accent6"/>
              </a:buClr>
              <a:defRPr/>
            </a:lvl2pPr>
          </a:lstStyle>
          <a:p>
            <a:pPr lvl="0"/>
            <a:r>
              <a:rPr lang="en-US" dirty="0"/>
              <a:t>Click to edit Master text styles</a:t>
            </a:r>
          </a:p>
        </p:txBody>
      </p:sp>
      <p:sp>
        <p:nvSpPr>
          <p:cNvPr id="2" name="Rectangle 1">
            <a:extLst>
              <a:ext uri="{FF2B5EF4-FFF2-40B4-BE49-F238E27FC236}">
                <a16:creationId xmlns:a16="http://schemas.microsoft.com/office/drawing/2014/main" id="{FF38053C-8B18-2094-799F-447698879070}"/>
              </a:ext>
            </a:extLst>
          </p:cNvPr>
          <p:cNvSpPr/>
          <p:nvPr userDrawn="1"/>
        </p:nvSpPr>
        <p:spPr>
          <a:xfrm>
            <a:off x="0" y="0"/>
            <a:ext cx="360000" cy="457200"/>
          </a:xfrm>
          <a:prstGeom prst="rect">
            <a:avLst/>
          </a:prstGeom>
          <a:solidFill>
            <a:srgbClr val="D5311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35F1D8F3-E981-D616-5634-1CACE508BE47}"/>
              </a:ext>
            </a:extLst>
          </p:cNvPr>
          <p:cNvSpPr/>
          <p:nvPr userDrawn="1"/>
        </p:nvSpPr>
        <p:spPr>
          <a:xfrm>
            <a:off x="0" y="457200"/>
            <a:ext cx="360000" cy="457200"/>
          </a:xfrm>
          <a:prstGeom prst="rect">
            <a:avLst/>
          </a:prstGeom>
          <a:solidFill>
            <a:srgbClr val="EF60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D34A32DA-6A8D-FC99-2EA5-D452F4B735EF}"/>
              </a:ext>
            </a:extLst>
          </p:cNvPr>
          <p:cNvSpPr/>
          <p:nvPr userDrawn="1"/>
        </p:nvSpPr>
        <p:spPr>
          <a:xfrm>
            <a:off x="0" y="914400"/>
            <a:ext cx="360000" cy="457200"/>
          </a:xfrm>
          <a:prstGeom prst="rect">
            <a:avLst/>
          </a:prstGeom>
          <a:solidFill>
            <a:srgbClr val="F5A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832F3551-B5D3-BE69-C625-EBF3481BE02D}"/>
              </a:ext>
            </a:extLst>
          </p:cNvPr>
          <p:cNvSpPr/>
          <p:nvPr userDrawn="1"/>
        </p:nvSpPr>
        <p:spPr>
          <a:xfrm>
            <a:off x="0" y="1371600"/>
            <a:ext cx="360000" cy="457200"/>
          </a:xfrm>
          <a:prstGeom prst="rect">
            <a:avLst/>
          </a:prstGeom>
          <a:solidFill>
            <a:srgbClr val="F9BF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BA9E6906-E585-0EFF-0981-8F18330D2891}"/>
              </a:ext>
            </a:extLst>
          </p:cNvPr>
          <p:cNvSpPr/>
          <p:nvPr userDrawn="1"/>
        </p:nvSpPr>
        <p:spPr>
          <a:xfrm>
            <a:off x="0" y="1828800"/>
            <a:ext cx="360000" cy="457200"/>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C52393DD-F957-4FF6-CBAF-D3F0DF24E9F5}"/>
              </a:ext>
            </a:extLst>
          </p:cNvPr>
          <p:cNvSpPr/>
          <p:nvPr userDrawn="1"/>
        </p:nvSpPr>
        <p:spPr>
          <a:xfrm>
            <a:off x="0" y="2286000"/>
            <a:ext cx="360000" cy="457200"/>
          </a:xfrm>
          <a:prstGeom prst="rect">
            <a:avLst/>
          </a:prstGeom>
          <a:solidFill>
            <a:schemeClr val="tx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C5618501-CCDC-142B-A5D0-7473C6500E30}"/>
              </a:ext>
            </a:extLst>
          </p:cNvPr>
          <p:cNvSpPr/>
          <p:nvPr userDrawn="1"/>
        </p:nvSpPr>
        <p:spPr>
          <a:xfrm>
            <a:off x="0" y="2743200"/>
            <a:ext cx="360000" cy="4572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66762B71-DB83-0FED-1080-858B69A5C743}"/>
              </a:ext>
            </a:extLst>
          </p:cNvPr>
          <p:cNvSpPr/>
          <p:nvPr userDrawn="1"/>
        </p:nvSpPr>
        <p:spPr>
          <a:xfrm>
            <a:off x="0" y="3200400"/>
            <a:ext cx="360000" cy="457200"/>
          </a:xfrm>
          <a:prstGeom prst="rect">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91180F2C-41AD-B786-27F1-365CC3ED311D}"/>
              </a:ext>
            </a:extLst>
          </p:cNvPr>
          <p:cNvSpPr/>
          <p:nvPr userDrawn="1"/>
        </p:nvSpPr>
        <p:spPr>
          <a:xfrm>
            <a:off x="0" y="3657600"/>
            <a:ext cx="360000" cy="457200"/>
          </a:xfrm>
          <a:prstGeom prst="rect">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D5EF6F65-2032-FCDC-DE88-E88CA3D1626D}"/>
              </a:ext>
            </a:extLst>
          </p:cNvPr>
          <p:cNvSpPr/>
          <p:nvPr userDrawn="1"/>
        </p:nvSpPr>
        <p:spPr>
          <a:xfrm>
            <a:off x="0" y="4114800"/>
            <a:ext cx="360000" cy="457200"/>
          </a:xfrm>
          <a:prstGeom prst="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4C58A1A3-3813-3E45-95C0-09B23E6B4363}"/>
              </a:ext>
            </a:extLst>
          </p:cNvPr>
          <p:cNvSpPr/>
          <p:nvPr userDrawn="1"/>
        </p:nvSpPr>
        <p:spPr>
          <a:xfrm>
            <a:off x="0" y="4572000"/>
            <a:ext cx="360000" cy="457200"/>
          </a:xfrm>
          <a:prstGeom prst="rect">
            <a:avLst/>
          </a:prstGeom>
          <a:solidFill>
            <a:schemeClr val="accent5">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2F2BB733-A8D9-003B-A5E5-FAB19E0BF2E8}"/>
              </a:ext>
            </a:extLst>
          </p:cNvPr>
          <p:cNvSpPr/>
          <p:nvPr userDrawn="1"/>
        </p:nvSpPr>
        <p:spPr>
          <a:xfrm>
            <a:off x="0" y="5029200"/>
            <a:ext cx="360000" cy="4572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590D7056-DF98-92AF-71DF-88722F0D8D28}"/>
              </a:ext>
            </a:extLst>
          </p:cNvPr>
          <p:cNvSpPr/>
          <p:nvPr userDrawn="1"/>
        </p:nvSpPr>
        <p:spPr>
          <a:xfrm>
            <a:off x="0" y="5486400"/>
            <a:ext cx="360000" cy="457200"/>
          </a:xfrm>
          <a:prstGeom prst="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E85F0FCD-1F92-0B36-D356-FF9711333FE8}"/>
              </a:ext>
            </a:extLst>
          </p:cNvPr>
          <p:cNvSpPr/>
          <p:nvPr userDrawn="1"/>
        </p:nvSpPr>
        <p:spPr>
          <a:xfrm>
            <a:off x="0" y="5943600"/>
            <a:ext cx="360000" cy="457200"/>
          </a:xfrm>
          <a:prstGeom prst="rect">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5" name="Picture 34" descr="MRS Unlimited">
            <a:extLst>
              <a:ext uri="{FF2B5EF4-FFF2-40B4-BE49-F238E27FC236}">
                <a16:creationId xmlns:a16="http://schemas.microsoft.com/office/drawing/2014/main" id="{CCE00262-2E76-BD13-9EFC-00791EC26A79}"/>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872671" y="353905"/>
            <a:ext cx="2006447" cy="1081000"/>
          </a:xfrm>
          <a:prstGeom prst="rect">
            <a:avLst/>
          </a:prstGeo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7518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6_Title Slide">
    <p:bg>
      <p:bgPr>
        <a:solidFill>
          <a:srgbClr val="31383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23A99-9580-B340-A46A-782134E4045A}"/>
              </a:ext>
            </a:extLst>
          </p:cNvPr>
          <p:cNvSpPr>
            <a:spLocks noGrp="1"/>
          </p:cNvSpPr>
          <p:nvPr>
            <p:ph type="ctrTitle"/>
          </p:nvPr>
        </p:nvSpPr>
        <p:spPr>
          <a:xfrm>
            <a:off x="1524000" y="1122363"/>
            <a:ext cx="6468533" cy="2387600"/>
          </a:xfrm>
        </p:spPr>
        <p:txBody>
          <a:bodyPr anchor="b"/>
          <a:lstStyle>
            <a:lvl1pPr algn="l">
              <a:defRPr sz="6000">
                <a:solidFill>
                  <a:srgbClr val="F9BFB5"/>
                </a:solidFill>
              </a:defRPr>
            </a:lvl1pPr>
          </a:lstStyle>
          <a:p>
            <a:r>
              <a:rPr lang="en-US" dirty="0"/>
              <a:t>Click to edit Master title style</a:t>
            </a:r>
          </a:p>
        </p:txBody>
      </p:sp>
      <p:sp>
        <p:nvSpPr>
          <p:cNvPr id="3" name="Subtitle 2">
            <a:extLst>
              <a:ext uri="{FF2B5EF4-FFF2-40B4-BE49-F238E27FC236}">
                <a16:creationId xmlns:a16="http://schemas.microsoft.com/office/drawing/2014/main" id="{4B50A1F8-F393-B246-A82B-A17D38ED5233}"/>
              </a:ext>
            </a:extLst>
          </p:cNvPr>
          <p:cNvSpPr>
            <a:spLocks noGrp="1"/>
          </p:cNvSpPr>
          <p:nvPr>
            <p:ph type="subTitle" idx="1"/>
          </p:nvPr>
        </p:nvSpPr>
        <p:spPr>
          <a:xfrm>
            <a:off x="1524000" y="3805880"/>
            <a:ext cx="6468533" cy="1451919"/>
          </a:xfrm>
        </p:spPr>
        <p:txBody>
          <a:bodyPr/>
          <a:lstStyle>
            <a:lvl1pPr marL="0" indent="0" algn="l">
              <a:lnSpc>
                <a:spcPct val="114000"/>
              </a:lnSpc>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Rectangle 4">
            <a:extLst>
              <a:ext uri="{FF2B5EF4-FFF2-40B4-BE49-F238E27FC236}">
                <a16:creationId xmlns:a16="http://schemas.microsoft.com/office/drawing/2014/main" id="{D4CC5990-8C6C-1C6C-F0BB-C908AEDCEEC3}"/>
              </a:ext>
            </a:extLst>
          </p:cNvPr>
          <p:cNvSpPr/>
          <p:nvPr userDrawn="1"/>
        </p:nvSpPr>
        <p:spPr>
          <a:xfrm>
            <a:off x="0" y="0"/>
            <a:ext cx="360000" cy="457200"/>
          </a:xfrm>
          <a:prstGeom prst="rect">
            <a:avLst/>
          </a:prstGeom>
          <a:solidFill>
            <a:srgbClr val="D5311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A4463225-236B-41E3-959C-25135FACCA97}"/>
              </a:ext>
            </a:extLst>
          </p:cNvPr>
          <p:cNvSpPr/>
          <p:nvPr userDrawn="1"/>
        </p:nvSpPr>
        <p:spPr>
          <a:xfrm>
            <a:off x="0" y="457200"/>
            <a:ext cx="360000" cy="457200"/>
          </a:xfrm>
          <a:prstGeom prst="rect">
            <a:avLst/>
          </a:prstGeom>
          <a:solidFill>
            <a:srgbClr val="EF60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B1DD4540-B940-33A6-CC9B-390334068967}"/>
              </a:ext>
            </a:extLst>
          </p:cNvPr>
          <p:cNvSpPr/>
          <p:nvPr userDrawn="1"/>
        </p:nvSpPr>
        <p:spPr>
          <a:xfrm>
            <a:off x="0" y="914400"/>
            <a:ext cx="360000" cy="457200"/>
          </a:xfrm>
          <a:prstGeom prst="rect">
            <a:avLst/>
          </a:prstGeom>
          <a:solidFill>
            <a:srgbClr val="F5A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500F1E7E-CD10-F32E-0F52-9E498D5D24EF}"/>
              </a:ext>
            </a:extLst>
          </p:cNvPr>
          <p:cNvSpPr/>
          <p:nvPr userDrawn="1"/>
        </p:nvSpPr>
        <p:spPr>
          <a:xfrm>
            <a:off x="0" y="1371600"/>
            <a:ext cx="360000" cy="457200"/>
          </a:xfrm>
          <a:prstGeom prst="rect">
            <a:avLst/>
          </a:prstGeom>
          <a:solidFill>
            <a:srgbClr val="F9BF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E3924776-6FE2-7DED-A8BC-E455F981C3AB}"/>
              </a:ext>
            </a:extLst>
          </p:cNvPr>
          <p:cNvSpPr/>
          <p:nvPr userDrawn="1"/>
        </p:nvSpPr>
        <p:spPr>
          <a:xfrm>
            <a:off x="0" y="1828800"/>
            <a:ext cx="360000" cy="5029200"/>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2" descr="MRS Unlimited">
            <a:extLst>
              <a:ext uri="{FF2B5EF4-FFF2-40B4-BE49-F238E27FC236}">
                <a16:creationId xmlns:a16="http://schemas.microsoft.com/office/drawing/2014/main" id="{6D3BDEDD-7A04-F23C-624D-F0EA7FE1A4EF}"/>
              </a:ext>
            </a:extLst>
          </p:cNvPr>
          <p:cNvPicPr>
            <a:picLocks noChangeAspect="1" noChangeArrowheads="1"/>
          </p:cNvPicPr>
          <p:nvPr userDrawn="1"/>
        </p:nvPicPr>
        <p:blipFill>
          <a:blip r:embed="rId2" cstate="print">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9872671" y="353905"/>
            <a:ext cx="2006447" cy="108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56504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C78DB79A-FA6F-FF11-61B9-95AE419A6584}"/>
              </a:ext>
            </a:extLst>
          </p:cNvPr>
          <p:cNvSpPr>
            <a:spLocks noGrp="1"/>
          </p:cNvSpPr>
          <p:nvPr>
            <p:ph type="title"/>
          </p:nvPr>
        </p:nvSpPr>
        <p:spPr>
          <a:xfrm>
            <a:off x="838200" y="1371600"/>
            <a:ext cx="4476750" cy="1196830"/>
          </a:xfrm>
        </p:spPr>
        <p:txBody>
          <a:bodyPr>
            <a:noAutofit/>
          </a:bodyPr>
          <a:lstStyle>
            <a:lvl1pPr>
              <a:defRPr sz="4000"/>
            </a:lvl1pPr>
          </a:lstStyle>
          <a:p>
            <a:r>
              <a:rPr lang="en-US" dirty="0"/>
              <a:t>Click to edit Master title style</a:t>
            </a:r>
          </a:p>
        </p:txBody>
      </p:sp>
      <p:sp>
        <p:nvSpPr>
          <p:cNvPr id="2" name="Rectangle 1">
            <a:extLst>
              <a:ext uri="{FF2B5EF4-FFF2-40B4-BE49-F238E27FC236}">
                <a16:creationId xmlns:a16="http://schemas.microsoft.com/office/drawing/2014/main" id="{A14E180C-8D2F-AD87-3A32-FD7F35070012}"/>
              </a:ext>
            </a:extLst>
          </p:cNvPr>
          <p:cNvSpPr/>
          <p:nvPr userDrawn="1"/>
        </p:nvSpPr>
        <p:spPr>
          <a:xfrm>
            <a:off x="0" y="0"/>
            <a:ext cx="360000" cy="457200"/>
          </a:xfrm>
          <a:prstGeom prst="rect">
            <a:avLst/>
          </a:prstGeom>
          <a:solidFill>
            <a:srgbClr val="D5311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9E3DA7BE-59A5-DC77-F6B6-CB7F7D115D74}"/>
              </a:ext>
            </a:extLst>
          </p:cNvPr>
          <p:cNvSpPr/>
          <p:nvPr userDrawn="1"/>
        </p:nvSpPr>
        <p:spPr>
          <a:xfrm>
            <a:off x="0" y="457200"/>
            <a:ext cx="360000" cy="457200"/>
          </a:xfrm>
          <a:prstGeom prst="rect">
            <a:avLst/>
          </a:prstGeom>
          <a:solidFill>
            <a:srgbClr val="EF60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6B913B06-0F5D-40EB-74A5-45BE9A9FE5A9}"/>
              </a:ext>
            </a:extLst>
          </p:cNvPr>
          <p:cNvSpPr/>
          <p:nvPr userDrawn="1"/>
        </p:nvSpPr>
        <p:spPr>
          <a:xfrm>
            <a:off x="0" y="914400"/>
            <a:ext cx="360000" cy="457200"/>
          </a:xfrm>
          <a:prstGeom prst="rect">
            <a:avLst/>
          </a:prstGeom>
          <a:solidFill>
            <a:srgbClr val="F5A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B87A8AA9-28F4-E398-1A12-E0A435FED3A4}"/>
              </a:ext>
            </a:extLst>
          </p:cNvPr>
          <p:cNvSpPr/>
          <p:nvPr userDrawn="1"/>
        </p:nvSpPr>
        <p:spPr>
          <a:xfrm>
            <a:off x="0" y="1371600"/>
            <a:ext cx="360000" cy="457200"/>
          </a:xfrm>
          <a:prstGeom prst="rect">
            <a:avLst/>
          </a:prstGeom>
          <a:solidFill>
            <a:srgbClr val="F9BF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BF18B705-2FEB-7F47-0A0F-69301BF8CD6E}"/>
              </a:ext>
            </a:extLst>
          </p:cNvPr>
          <p:cNvSpPr/>
          <p:nvPr userDrawn="1"/>
        </p:nvSpPr>
        <p:spPr>
          <a:xfrm>
            <a:off x="0" y="1828800"/>
            <a:ext cx="360000" cy="5029200"/>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MRS Unlimited">
            <a:extLst>
              <a:ext uri="{FF2B5EF4-FFF2-40B4-BE49-F238E27FC236}">
                <a16:creationId xmlns:a16="http://schemas.microsoft.com/office/drawing/2014/main" id="{3B0BAEA5-6C61-4A40-2676-D204139D057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872671" y="353905"/>
            <a:ext cx="2006447" cy="1081000"/>
          </a:xfrm>
          <a:prstGeom prst="rect">
            <a:avLst/>
          </a:prstGeom>
          <a:extLst>
            <a:ext uri="{909E8E84-426E-40DD-AFC4-6F175D3DCCD1}">
              <a14:hiddenFill xmlns:a14="http://schemas.microsoft.com/office/drawing/2010/main">
                <a:solidFill>
                  <a:srgbClr val="FFFFFF"/>
                </a:solidFill>
              </a14:hiddenFill>
            </a:ext>
          </a:extLst>
        </p:spPr>
      </p:pic>
      <p:sp>
        <p:nvSpPr>
          <p:cNvPr id="3" name="Text Placeholder 3">
            <a:extLst>
              <a:ext uri="{FF2B5EF4-FFF2-40B4-BE49-F238E27FC236}">
                <a16:creationId xmlns:a16="http://schemas.microsoft.com/office/drawing/2014/main" id="{CEF86833-41A8-DBC3-58FF-A04A35CBF27B}"/>
              </a:ext>
            </a:extLst>
          </p:cNvPr>
          <p:cNvSpPr>
            <a:spLocks noGrp="1"/>
          </p:cNvSpPr>
          <p:nvPr>
            <p:ph type="body" sz="quarter" idx="10"/>
          </p:nvPr>
        </p:nvSpPr>
        <p:spPr>
          <a:xfrm>
            <a:off x="838200" y="2826327"/>
            <a:ext cx="4476750" cy="3374448"/>
          </a:xfrm>
        </p:spPr>
        <p:txBody>
          <a:bodyPr/>
          <a:lstStyle>
            <a:lvl1pPr>
              <a:lnSpc>
                <a:spcPct val="114000"/>
              </a:lnSpc>
              <a:defRPr/>
            </a:lvl1pPr>
            <a:lvl2pPr>
              <a:buClr>
                <a:schemeClr val="accent6"/>
              </a:buClr>
              <a:defRPr/>
            </a:lvl2pPr>
          </a:lstStyle>
          <a:p>
            <a:pPr lvl="0"/>
            <a:r>
              <a:rPr lang="en-US" dirty="0"/>
              <a:t>Click to edit Master text styles</a:t>
            </a:r>
          </a:p>
        </p:txBody>
      </p:sp>
    </p:spTree>
    <p:extLst>
      <p:ext uri="{BB962C8B-B14F-4D97-AF65-F5344CB8AC3E}">
        <p14:creationId xmlns:p14="http://schemas.microsoft.com/office/powerpoint/2010/main" val="2609212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23A99-9580-B340-A46A-782134E4045A}"/>
              </a:ext>
            </a:extLst>
          </p:cNvPr>
          <p:cNvSpPr>
            <a:spLocks noGrp="1"/>
          </p:cNvSpPr>
          <p:nvPr>
            <p:ph type="ctrTitle"/>
          </p:nvPr>
        </p:nvSpPr>
        <p:spPr>
          <a:xfrm>
            <a:off x="1524000" y="1122363"/>
            <a:ext cx="6468533" cy="2387600"/>
          </a:xfrm>
        </p:spPr>
        <p:txBody>
          <a:bodyPr anchor="b"/>
          <a:lstStyle>
            <a:lvl1pPr algn="l">
              <a:defRPr sz="6000">
                <a:solidFill>
                  <a:schemeClr val="accent6">
                    <a:lumMod val="40000"/>
                    <a:lumOff val="60000"/>
                  </a:schemeClr>
                </a:solidFill>
              </a:defRPr>
            </a:lvl1pPr>
          </a:lstStyle>
          <a:p>
            <a:r>
              <a:rPr lang="en-US" dirty="0"/>
              <a:t>Click to edit Master title style</a:t>
            </a:r>
          </a:p>
        </p:txBody>
      </p:sp>
      <p:sp>
        <p:nvSpPr>
          <p:cNvPr id="3" name="Subtitle 2">
            <a:extLst>
              <a:ext uri="{FF2B5EF4-FFF2-40B4-BE49-F238E27FC236}">
                <a16:creationId xmlns:a16="http://schemas.microsoft.com/office/drawing/2014/main" id="{4B50A1F8-F393-B246-A82B-A17D38ED5233}"/>
              </a:ext>
            </a:extLst>
          </p:cNvPr>
          <p:cNvSpPr>
            <a:spLocks noGrp="1"/>
          </p:cNvSpPr>
          <p:nvPr>
            <p:ph type="subTitle" idx="1"/>
          </p:nvPr>
        </p:nvSpPr>
        <p:spPr>
          <a:xfrm>
            <a:off x="1524000" y="3805880"/>
            <a:ext cx="6468533" cy="1451919"/>
          </a:xfrm>
        </p:spPr>
        <p:txBody>
          <a:bodyPr/>
          <a:lstStyle>
            <a:lvl1pPr marL="0" indent="0" algn="l">
              <a:lnSpc>
                <a:spcPct val="114000"/>
              </a:lnSpc>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Rectangle 9">
            <a:extLst>
              <a:ext uri="{FF2B5EF4-FFF2-40B4-BE49-F238E27FC236}">
                <a16:creationId xmlns:a16="http://schemas.microsoft.com/office/drawing/2014/main" id="{A7EF298B-3E5D-13D1-6115-1605A17BAE77}"/>
              </a:ext>
            </a:extLst>
          </p:cNvPr>
          <p:cNvSpPr/>
          <p:nvPr userDrawn="1"/>
        </p:nvSpPr>
        <p:spPr>
          <a:xfrm>
            <a:off x="0" y="0"/>
            <a:ext cx="360000" cy="457200"/>
          </a:xfrm>
          <a:prstGeom prst="rect">
            <a:avLst/>
          </a:prstGeom>
          <a:solidFill>
            <a:schemeClr val="tx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C995ADDB-B787-4C35-9B34-A5D31F8CE0C3}"/>
              </a:ext>
            </a:extLst>
          </p:cNvPr>
          <p:cNvSpPr/>
          <p:nvPr userDrawn="1"/>
        </p:nvSpPr>
        <p:spPr>
          <a:xfrm>
            <a:off x="0" y="457200"/>
            <a:ext cx="360000" cy="4572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EB1118FA-AA54-E381-5999-2D9148B9AAE3}"/>
              </a:ext>
            </a:extLst>
          </p:cNvPr>
          <p:cNvSpPr/>
          <p:nvPr userDrawn="1"/>
        </p:nvSpPr>
        <p:spPr>
          <a:xfrm>
            <a:off x="0" y="914400"/>
            <a:ext cx="360000" cy="457200"/>
          </a:xfrm>
          <a:prstGeom prst="rect">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73C72FE6-81FC-2234-AB08-534D3124CCCC}"/>
              </a:ext>
            </a:extLst>
          </p:cNvPr>
          <p:cNvSpPr/>
          <p:nvPr userDrawn="1"/>
        </p:nvSpPr>
        <p:spPr>
          <a:xfrm>
            <a:off x="0" y="1371600"/>
            <a:ext cx="360000" cy="457200"/>
          </a:xfrm>
          <a:prstGeom prst="rect">
            <a:avLst/>
          </a:prstGeom>
          <a:solidFill>
            <a:srgbClr val="BFD8C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2875A161-9429-71A6-66D5-01A1A0905181}"/>
              </a:ext>
            </a:extLst>
          </p:cNvPr>
          <p:cNvSpPr/>
          <p:nvPr userDrawn="1"/>
        </p:nvSpPr>
        <p:spPr>
          <a:xfrm>
            <a:off x="0" y="1828800"/>
            <a:ext cx="360000" cy="5029200"/>
          </a:xfrm>
          <a:prstGeom prst="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2" descr="MRS Unlimited">
            <a:extLst>
              <a:ext uri="{FF2B5EF4-FFF2-40B4-BE49-F238E27FC236}">
                <a16:creationId xmlns:a16="http://schemas.microsoft.com/office/drawing/2014/main" id="{8B605C0C-F8F1-89F3-685A-5079F0A21FFA}"/>
              </a:ext>
            </a:extLst>
          </p:cNvPr>
          <p:cNvPicPr>
            <a:picLocks noChangeAspect="1" noChangeArrowheads="1"/>
          </p:cNvPicPr>
          <p:nvPr userDrawn="1"/>
        </p:nvPicPr>
        <p:blipFill>
          <a:blip r:embed="rId2" cstate="print">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9872671" y="353905"/>
            <a:ext cx="2006447" cy="108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3056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C78DB79A-FA6F-FF11-61B9-95AE419A6584}"/>
              </a:ext>
            </a:extLst>
          </p:cNvPr>
          <p:cNvSpPr>
            <a:spLocks noGrp="1"/>
          </p:cNvSpPr>
          <p:nvPr>
            <p:ph type="title"/>
          </p:nvPr>
        </p:nvSpPr>
        <p:spPr>
          <a:xfrm>
            <a:off x="838200" y="1371600"/>
            <a:ext cx="4476750" cy="1196830"/>
          </a:xfrm>
        </p:spPr>
        <p:txBody>
          <a:bodyPr>
            <a:noAutofit/>
          </a:bodyPr>
          <a:lstStyle>
            <a:lvl1pPr>
              <a:defRPr sz="4000"/>
            </a:lvl1pPr>
          </a:lstStyle>
          <a:p>
            <a:r>
              <a:rPr lang="en-US" dirty="0"/>
              <a:t>Click to edit Master title style</a:t>
            </a:r>
          </a:p>
        </p:txBody>
      </p:sp>
      <p:sp>
        <p:nvSpPr>
          <p:cNvPr id="2" name="Rectangle 1">
            <a:extLst>
              <a:ext uri="{FF2B5EF4-FFF2-40B4-BE49-F238E27FC236}">
                <a16:creationId xmlns:a16="http://schemas.microsoft.com/office/drawing/2014/main" id="{07DF4880-34DD-FB99-C7C0-5EE984622C29}"/>
              </a:ext>
            </a:extLst>
          </p:cNvPr>
          <p:cNvSpPr/>
          <p:nvPr userDrawn="1"/>
        </p:nvSpPr>
        <p:spPr>
          <a:xfrm>
            <a:off x="0" y="0"/>
            <a:ext cx="360000" cy="457200"/>
          </a:xfrm>
          <a:prstGeom prst="rect">
            <a:avLst/>
          </a:prstGeom>
          <a:solidFill>
            <a:schemeClr val="tx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D2CD7692-49B6-41AD-124E-1EBBAEFC041C}"/>
              </a:ext>
            </a:extLst>
          </p:cNvPr>
          <p:cNvSpPr/>
          <p:nvPr userDrawn="1"/>
        </p:nvSpPr>
        <p:spPr>
          <a:xfrm>
            <a:off x="0" y="457200"/>
            <a:ext cx="360000" cy="4572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F61E342B-CDC3-0AE3-4D3B-83351EE4A599}"/>
              </a:ext>
            </a:extLst>
          </p:cNvPr>
          <p:cNvSpPr/>
          <p:nvPr userDrawn="1"/>
        </p:nvSpPr>
        <p:spPr>
          <a:xfrm>
            <a:off x="0" y="914400"/>
            <a:ext cx="360000" cy="457200"/>
          </a:xfrm>
          <a:prstGeom prst="rect">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BDED4017-D703-4BD3-3AF4-F56332B4A21B}"/>
              </a:ext>
            </a:extLst>
          </p:cNvPr>
          <p:cNvSpPr/>
          <p:nvPr userDrawn="1"/>
        </p:nvSpPr>
        <p:spPr>
          <a:xfrm>
            <a:off x="0" y="1371600"/>
            <a:ext cx="360000" cy="457200"/>
          </a:xfrm>
          <a:prstGeom prst="rect">
            <a:avLst/>
          </a:prstGeom>
          <a:solidFill>
            <a:srgbClr val="BFD8C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C00CF22F-AA3F-1709-2121-0F7DC21B96E8}"/>
              </a:ext>
            </a:extLst>
          </p:cNvPr>
          <p:cNvSpPr/>
          <p:nvPr userDrawn="1"/>
        </p:nvSpPr>
        <p:spPr>
          <a:xfrm>
            <a:off x="0" y="1828800"/>
            <a:ext cx="360000" cy="5029200"/>
          </a:xfrm>
          <a:prstGeom prst="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MRS Unlimited">
            <a:extLst>
              <a:ext uri="{FF2B5EF4-FFF2-40B4-BE49-F238E27FC236}">
                <a16:creationId xmlns:a16="http://schemas.microsoft.com/office/drawing/2014/main" id="{775A2307-D857-438E-6E4C-49DF78036952}"/>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872671" y="353905"/>
            <a:ext cx="2006447" cy="1081000"/>
          </a:xfrm>
          <a:prstGeom prst="rect">
            <a:avLst/>
          </a:prstGeom>
          <a:extLst>
            <a:ext uri="{909E8E84-426E-40DD-AFC4-6F175D3DCCD1}">
              <a14:hiddenFill xmlns:a14="http://schemas.microsoft.com/office/drawing/2010/main">
                <a:solidFill>
                  <a:srgbClr val="FFFFFF"/>
                </a:solidFill>
              </a14:hiddenFill>
            </a:ext>
          </a:extLst>
        </p:spPr>
      </p:pic>
      <p:sp>
        <p:nvSpPr>
          <p:cNvPr id="3" name="Text Placeholder 3">
            <a:extLst>
              <a:ext uri="{FF2B5EF4-FFF2-40B4-BE49-F238E27FC236}">
                <a16:creationId xmlns:a16="http://schemas.microsoft.com/office/drawing/2014/main" id="{4D9793CB-315E-77EB-E93C-3B124AB237F2}"/>
              </a:ext>
            </a:extLst>
          </p:cNvPr>
          <p:cNvSpPr>
            <a:spLocks noGrp="1"/>
          </p:cNvSpPr>
          <p:nvPr>
            <p:ph type="body" sz="quarter" idx="10"/>
          </p:nvPr>
        </p:nvSpPr>
        <p:spPr>
          <a:xfrm>
            <a:off x="838200" y="2826327"/>
            <a:ext cx="4476750" cy="3374448"/>
          </a:xfrm>
        </p:spPr>
        <p:txBody>
          <a:bodyPr/>
          <a:lstStyle>
            <a:lvl1pPr>
              <a:lnSpc>
                <a:spcPct val="114000"/>
              </a:lnSpc>
              <a:defRPr/>
            </a:lvl1pPr>
            <a:lvl2pPr>
              <a:buClr>
                <a:schemeClr val="accent6"/>
              </a:buClr>
              <a:defRPr/>
            </a:lvl2pPr>
          </a:lstStyle>
          <a:p>
            <a:pPr lvl="0"/>
            <a:r>
              <a:rPr lang="en-US" dirty="0"/>
              <a:t>Click to edit Master text styles</a:t>
            </a:r>
          </a:p>
        </p:txBody>
      </p:sp>
    </p:spTree>
    <p:extLst>
      <p:ext uri="{BB962C8B-B14F-4D97-AF65-F5344CB8AC3E}">
        <p14:creationId xmlns:p14="http://schemas.microsoft.com/office/powerpoint/2010/main" val="2335731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4_Title Slide">
    <p:bg>
      <p:bgPr>
        <a:solidFill>
          <a:srgbClr val="31383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23A99-9580-B340-A46A-782134E4045A}"/>
              </a:ext>
            </a:extLst>
          </p:cNvPr>
          <p:cNvSpPr>
            <a:spLocks noGrp="1"/>
          </p:cNvSpPr>
          <p:nvPr>
            <p:ph type="ctrTitle"/>
          </p:nvPr>
        </p:nvSpPr>
        <p:spPr>
          <a:xfrm>
            <a:off x="1524000" y="1122363"/>
            <a:ext cx="6468533" cy="2387600"/>
          </a:xfrm>
        </p:spPr>
        <p:txBody>
          <a:bodyPr anchor="b"/>
          <a:lstStyle>
            <a:lvl1pPr algn="l">
              <a:defRPr sz="6000">
                <a:solidFill>
                  <a:schemeClr val="accent5">
                    <a:lumMod val="40000"/>
                    <a:lumOff val="60000"/>
                  </a:schemeClr>
                </a:solidFill>
              </a:defRPr>
            </a:lvl1pPr>
          </a:lstStyle>
          <a:p>
            <a:r>
              <a:rPr lang="en-US" dirty="0"/>
              <a:t>Click to edit Master title style</a:t>
            </a:r>
          </a:p>
        </p:txBody>
      </p:sp>
      <p:sp>
        <p:nvSpPr>
          <p:cNvPr id="3" name="Subtitle 2">
            <a:extLst>
              <a:ext uri="{FF2B5EF4-FFF2-40B4-BE49-F238E27FC236}">
                <a16:creationId xmlns:a16="http://schemas.microsoft.com/office/drawing/2014/main" id="{4B50A1F8-F393-B246-A82B-A17D38ED5233}"/>
              </a:ext>
            </a:extLst>
          </p:cNvPr>
          <p:cNvSpPr>
            <a:spLocks noGrp="1"/>
          </p:cNvSpPr>
          <p:nvPr>
            <p:ph type="subTitle" idx="1"/>
          </p:nvPr>
        </p:nvSpPr>
        <p:spPr>
          <a:xfrm>
            <a:off x="1524000" y="3805880"/>
            <a:ext cx="6468533" cy="1451919"/>
          </a:xfrm>
        </p:spPr>
        <p:txBody>
          <a:bodyPr/>
          <a:lstStyle>
            <a:lvl1pPr marL="0" indent="0" algn="l">
              <a:lnSpc>
                <a:spcPct val="114000"/>
              </a:lnSpc>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Rectangle 9">
            <a:extLst>
              <a:ext uri="{FF2B5EF4-FFF2-40B4-BE49-F238E27FC236}">
                <a16:creationId xmlns:a16="http://schemas.microsoft.com/office/drawing/2014/main" id="{08EB4315-2F77-512A-F9F2-9649E306C814}"/>
              </a:ext>
            </a:extLst>
          </p:cNvPr>
          <p:cNvSpPr/>
          <p:nvPr userDrawn="1"/>
        </p:nvSpPr>
        <p:spPr>
          <a:xfrm>
            <a:off x="-12701" y="0"/>
            <a:ext cx="360000" cy="457200"/>
          </a:xfrm>
          <a:prstGeom prst="rect">
            <a:avLst/>
          </a:prstGeom>
          <a:solidFill>
            <a:schemeClr val="accent5">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9531D365-C9F8-CE13-CA16-94DBEB43D841}"/>
              </a:ext>
            </a:extLst>
          </p:cNvPr>
          <p:cNvSpPr/>
          <p:nvPr userDrawn="1"/>
        </p:nvSpPr>
        <p:spPr>
          <a:xfrm>
            <a:off x="-12701" y="457200"/>
            <a:ext cx="360000" cy="4572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63657951-613D-E24E-EAFB-F194EA2911C1}"/>
              </a:ext>
            </a:extLst>
          </p:cNvPr>
          <p:cNvSpPr/>
          <p:nvPr userDrawn="1"/>
        </p:nvSpPr>
        <p:spPr>
          <a:xfrm>
            <a:off x="-12701" y="914400"/>
            <a:ext cx="360000" cy="457200"/>
          </a:xfrm>
          <a:prstGeom prst="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F07DC323-12C2-5461-331E-8CEE13047804}"/>
              </a:ext>
            </a:extLst>
          </p:cNvPr>
          <p:cNvSpPr/>
          <p:nvPr userDrawn="1"/>
        </p:nvSpPr>
        <p:spPr>
          <a:xfrm>
            <a:off x="-12701" y="1371600"/>
            <a:ext cx="360000" cy="457200"/>
          </a:xfrm>
          <a:prstGeom prst="rect">
            <a:avLst/>
          </a:prstGeom>
          <a:solidFill>
            <a:srgbClr val="B9D8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B877CA40-6D19-23CE-117F-5C6F0EE1B1E5}"/>
              </a:ext>
            </a:extLst>
          </p:cNvPr>
          <p:cNvSpPr/>
          <p:nvPr userDrawn="1"/>
        </p:nvSpPr>
        <p:spPr>
          <a:xfrm>
            <a:off x="-12701" y="1828800"/>
            <a:ext cx="360000" cy="5029200"/>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2" descr="MRS Unlimited">
            <a:extLst>
              <a:ext uri="{FF2B5EF4-FFF2-40B4-BE49-F238E27FC236}">
                <a16:creationId xmlns:a16="http://schemas.microsoft.com/office/drawing/2014/main" id="{7AFCE0DF-DFDD-1B69-994B-FB649453BAFF}"/>
              </a:ext>
            </a:extLst>
          </p:cNvPr>
          <p:cNvPicPr>
            <a:picLocks noChangeAspect="1" noChangeArrowheads="1"/>
          </p:cNvPicPr>
          <p:nvPr userDrawn="1"/>
        </p:nvPicPr>
        <p:blipFill>
          <a:blip r:embed="rId2" cstate="print">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9872671" y="353905"/>
            <a:ext cx="2006447" cy="108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8758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C78DB79A-FA6F-FF11-61B9-95AE419A6584}"/>
              </a:ext>
            </a:extLst>
          </p:cNvPr>
          <p:cNvSpPr>
            <a:spLocks noGrp="1"/>
          </p:cNvSpPr>
          <p:nvPr>
            <p:ph type="title"/>
          </p:nvPr>
        </p:nvSpPr>
        <p:spPr>
          <a:xfrm>
            <a:off x="838200" y="1371600"/>
            <a:ext cx="4476750" cy="1196830"/>
          </a:xfrm>
        </p:spPr>
        <p:txBody>
          <a:bodyPr>
            <a:noAutofit/>
          </a:bodyPr>
          <a:lstStyle>
            <a:lvl1pPr>
              <a:defRPr sz="4000"/>
            </a:lvl1pPr>
          </a:lstStyle>
          <a:p>
            <a:r>
              <a:rPr lang="en-US" dirty="0"/>
              <a:t>Click to edit Master title style</a:t>
            </a:r>
          </a:p>
        </p:txBody>
      </p:sp>
      <p:sp>
        <p:nvSpPr>
          <p:cNvPr id="2" name="Rectangle 1">
            <a:extLst>
              <a:ext uri="{FF2B5EF4-FFF2-40B4-BE49-F238E27FC236}">
                <a16:creationId xmlns:a16="http://schemas.microsoft.com/office/drawing/2014/main" id="{1B6FD90D-ABDD-06B7-2172-7B898BEBB38F}"/>
              </a:ext>
            </a:extLst>
          </p:cNvPr>
          <p:cNvSpPr/>
          <p:nvPr userDrawn="1"/>
        </p:nvSpPr>
        <p:spPr>
          <a:xfrm>
            <a:off x="-12701" y="0"/>
            <a:ext cx="360000" cy="457200"/>
          </a:xfrm>
          <a:prstGeom prst="rect">
            <a:avLst/>
          </a:prstGeom>
          <a:solidFill>
            <a:schemeClr val="accent5">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B1D1C3DF-DDA9-BDAC-0622-027A0BCCF805}"/>
              </a:ext>
            </a:extLst>
          </p:cNvPr>
          <p:cNvSpPr/>
          <p:nvPr userDrawn="1"/>
        </p:nvSpPr>
        <p:spPr>
          <a:xfrm>
            <a:off x="-12701" y="457200"/>
            <a:ext cx="360000" cy="4572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77C4F17A-5970-C711-E82D-10F96C3051AC}"/>
              </a:ext>
            </a:extLst>
          </p:cNvPr>
          <p:cNvSpPr/>
          <p:nvPr userDrawn="1"/>
        </p:nvSpPr>
        <p:spPr>
          <a:xfrm>
            <a:off x="-12701" y="914400"/>
            <a:ext cx="360000" cy="457200"/>
          </a:xfrm>
          <a:prstGeom prst="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EDA0EF8D-BB4A-8955-D95C-C69F1DFD2A70}"/>
              </a:ext>
            </a:extLst>
          </p:cNvPr>
          <p:cNvSpPr/>
          <p:nvPr userDrawn="1"/>
        </p:nvSpPr>
        <p:spPr>
          <a:xfrm>
            <a:off x="-12701" y="1371600"/>
            <a:ext cx="360000" cy="457200"/>
          </a:xfrm>
          <a:prstGeom prst="rect">
            <a:avLst/>
          </a:prstGeom>
          <a:solidFill>
            <a:srgbClr val="B9D8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E94F4AF6-FD47-9F39-D21D-83EE7BF88F4C}"/>
              </a:ext>
            </a:extLst>
          </p:cNvPr>
          <p:cNvSpPr/>
          <p:nvPr userDrawn="1"/>
        </p:nvSpPr>
        <p:spPr>
          <a:xfrm>
            <a:off x="-12701" y="1828800"/>
            <a:ext cx="360000" cy="5029200"/>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MRS Unlimited">
            <a:extLst>
              <a:ext uri="{FF2B5EF4-FFF2-40B4-BE49-F238E27FC236}">
                <a16:creationId xmlns:a16="http://schemas.microsoft.com/office/drawing/2014/main" id="{5C032129-8E2A-17A2-F56C-2F1DC3188A61}"/>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872671" y="353905"/>
            <a:ext cx="2006447" cy="1081000"/>
          </a:xfrm>
          <a:prstGeom prst="rect">
            <a:avLst/>
          </a:prstGeom>
          <a:extLst>
            <a:ext uri="{909E8E84-426E-40DD-AFC4-6F175D3DCCD1}">
              <a14:hiddenFill xmlns:a14="http://schemas.microsoft.com/office/drawing/2010/main">
                <a:solidFill>
                  <a:srgbClr val="FFFFFF"/>
                </a:solidFill>
              </a14:hiddenFill>
            </a:ext>
          </a:extLst>
        </p:spPr>
      </p:pic>
      <p:sp>
        <p:nvSpPr>
          <p:cNvPr id="3" name="Text Placeholder 3">
            <a:extLst>
              <a:ext uri="{FF2B5EF4-FFF2-40B4-BE49-F238E27FC236}">
                <a16:creationId xmlns:a16="http://schemas.microsoft.com/office/drawing/2014/main" id="{C83912BF-7770-01E6-D5AA-DCD7AA2DE781}"/>
              </a:ext>
            </a:extLst>
          </p:cNvPr>
          <p:cNvSpPr>
            <a:spLocks noGrp="1"/>
          </p:cNvSpPr>
          <p:nvPr>
            <p:ph type="body" sz="quarter" idx="10"/>
          </p:nvPr>
        </p:nvSpPr>
        <p:spPr>
          <a:xfrm>
            <a:off x="838200" y="2826327"/>
            <a:ext cx="4476750" cy="3374448"/>
          </a:xfrm>
        </p:spPr>
        <p:txBody>
          <a:bodyPr/>
          <a:lstStyle>
            <a:lvl1pPr>
              <a:lnSpc>
                <a:spcPct val="114000"/>
              </a:lnSpc>
              <a:defRPr/>
            </a:lvl1pPr>
            <a:lvl2pPr>
              <a:buClr>
                <a:schemeClr val="accent6"/>
              </a:buClr>
              <a:defRPr/>
            </a:lvl2pPr>
          </a:lstStyle>
          <a:p>
            <a:pPr lvl="0"/>
            <a:r>
              <a:rPr lang="en-US" dirty="0"/>
              <a:t>Click to edit Master text styles</a:t>
            </a:r>
          </a:p>
        </p:txBody>
      </p:sp>
    </p:spTree>
    <p:extLst>
      <p:ext uri="{BB962C8B-B14F-4D97-AF65-F5344CB8AC3E}">
        <p14:creationId xmlns:p14="http://schemas.microsoft.com/office/powerpoint/2010/main" val="19562179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5B6EE9B-5CA2-D74B-9A1B-D3E402181CF9}"/>
              </a:ext>
            </a:extLst>
          </p:cNvPr>
          <p:cNvSpPr>
            <a:spLocks noGrp="1"/>
          </p:cNvSpPr>
          <p:nvPr>
            <p:ph type="title"/>
          </p:nvPr>
        </p:nvSpPr>
        <p:spPr>
          <a:xfrm>
            <a:off x="838200" y="1766148"/>
            <a:ext cx="7310120" cy="80228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4BD3AE6-033C-414B-981D-A7C97CCE564D}"/>
              </a:ext>
            </a:extLst>
          </p:cNvPr>
          <p:cNvSpPr>
            <a:spLocks noGrp="1"/>
          </p:cNvSpPr>
          <p:nvPr>
            <p:ph type="body" idx="1"/>
          </p:nvPr>
        </p:nvSpPr>
        <p:spPr>
          <a:xfrm>
            <a:off x="838200" y="2840181"/>
            <a:ext cx="7310120" cy="3424695"/>
          </a:xfrm>
          <a:prstGeom prst="rect">
            <a:avLst/>
          </a:prstGeom>
          <a:solidFill>
            <a:srgbClr val="F2F2F2"/>
          </a:solidFill>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4246264462"/>
      </p:ext>
    </p:extLst>
  </p:cSld>
  <p:clrMap bg1="lt1" tx1="dk1" bg2="lt2" tx2="dk2" accent1="accent1" accent2="accent2" accent3="accent3" accent4="accent4" accent5="accent5" accent6="accent6" hlink="hlink" folHlink="folHlink"/>
  <p:sldLayoutIdLst>
    <p:sldLayoutId id="2147483746" r:id="rId1"/>
    <p:sldLayoutId id="2147483739" r:id="rId2"/>
    <p:sldLayoutId id="2147483736" r:id="rId3"/>
    <p:sldLayoutId id="2147483745" r:id="rId4"/>
    <p:sldLayoutId id="2147483742" r:id="rId5"/>
    <p:sldLayoutId id="2147483721" r:id="rId6"/>
    <p:sldLayoutId id="2147483743" r:id="rId7"/>
    <p:sldLayoutId id="2147483740" r:id="rId8"/>
    <p:sldLayoutId id="2147483744" r:id="rId9"/>
    <p:sldLayoutId id="2147483747" r:id="rId10"/>
    <p:sldLayoutId id="2147483748" r:id="rId11"/>
    <p:sldLayoutId id="2147483750" r:id="rId12"/>
  </p:sldLayoutIdLst>
  <p:hf hdr="0" ftr="0" dt="0"/>
  <p:txStyles>
    <p:titleStyle>
      <a:lvl1pPr algn="l" defTabSz="914400" rtl="0" eaLnBrk="1" latinLnBrk="0" hangingPunct="1">
        <a:lnSpc>
          <a:spcPct val="90000"/>
        </a:lnSpc>
        <a:spcBef>
          <a:spcPct val="0"/>
        </a:spcBef>
        <a:buNone/>
        <a:defRPr sz="3600" b="1" kern="1200">
          <a:solidFill>
            <a:schemeClr val="tx1"/>
          </a:solidFill>
          <a:latin typeface="Helvetica" pitchFamily="2" charset="0"/>
          <a:ea typeface="+mj-ea"/>
          <a:cs typeface="+mj-cs"/>
        </a:defRPr>
      </a:lvl1pPr>
    </p:titleStyle>
    <p:bodyStyle>
      <a:lvl1pPr marL="0" indent="0" algn="l" defTabSz="914400" rtl="0" eaLnBrk="1" latinLnBrk="0" hangingPunct="1">
        <a:lnSpc>
          <a:spcPct val="114000"/>
        </a:lnSpc>
        <a:spcBef>
          <a:spcPts val="1000"/>
        </a:spcBef>
        <a:spcAft>
          <a:spcPts val="600"/>
        </a:spcAft>
        <a:buClr>
          <a:srgbClr val="FEF200"/>
        </a:buClr>
        <a:buSzPct val="76000"/>
        <a:buFont typeface=".Lucida Grande UI Regular"/>
        <a:buNone/>
        <a:tabLst/>
        <a:defRPr sz="2400" kern="1200">
          <a:solidFill>
            <a:schemeClr val="accent3"/>
          </a:solidFill>
          <a:latin typeface="Helvetica" pitchFamily="2" charset="0"/>
          <a:ea typeface="+mn-ea"/>
          <a:cs typeface="+mn-cs"/>
        </a:defRPr>
      </a:lvl1pPr>
      <a:lvl2pPr marL="357188" indent="-333375" algn="l" defTabSz="914400" rtl="0" eaLnBrk="1" latinLnBrk="0" hangingPunct="1">
        <a:lnSpc>
          <a:spcPct val="114000"/>
        </a:lnSpc>
        <a:spcBef>
          <a:spcPts val="500"/>
        </a:spcBef>
        <a:spcAft>
          <a:spcPts val="600"/>
        </a:spcAft>
        <a:buClr>
          <a:schemeClr val="tx2"/>
        </a:buClr>
        <a:buSzPct val="76000"/>
        <a:buFont typeface=".Lucida Grande UI Regular"/>
        <a:buChar char="►"/>
        <a:tabLst/>
        <a:defRPr sz="2000" kern="1200">
          <a:solidFill>
            <a:schemeClr val="accent3"/>
          </a:solidFill>
          <a:latin typeface="Helvetica" pitchFamily="2" charset="0"/>
          <a:ea typeface="+mn-ea"/>
          <a:cs typeface="+mn-cs"/>
        </a:defRPr>
      </a:lvl2pPr>
      <a:lvl3pPr marL="579438" indent="-222250" algn="l" defTabSz="914400" rtl="0" eaLnBrk="1" latinLnBrk="0" hangingPunct="1">
        <a:lnSpc>
          <a:spcPct val="114000"/>
        </a:lnSpc>
        <a:spcBef>
          <a:spcPts val="500"/>
        </a:spcBef>
        <a:spcAft>
          <a:spcPts val="600"/>
        </a:spcAft>
        <a:buClr>
          <a:schemeClr val="tx2"/>
        </a:buClr>
        <a:buSzPct val="76000"/>
        <a:buFont typeface=".Lucida Grande UI Regular"/>
        <a:buChar char="►"/>
        <a:tabLst/>
        <a:defRPr sz="1800" kern="1200">
          <a:solidFill>
            <a:schemeClr val="accent3"/>
          </a:solidFill>
          <a:latin typeface="Helvetica" pitchFamily="2" charset="0"/>
          <a:ea typeface="+mn-ea"/>
          <a:cs typeface="+mn-cs"/>
        </a:defRPr>
      </a:lvl3pPr>
      <a:lvl4pPr marL="16002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4pPr>
      <a:lvl5pPr marL="20574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droitpluriel.fr/mise-en-demeure-des-entreprises-auchan-carrefour-e-leclerc-et-picard-surgeles-de-se-conformer-a-leur-obligation-daccessibilite-numerique-pour-leurs-services-de-courses-en-ligne/" TargetMode="Externa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mrs.org.uk/about/mrs-unlimited"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7.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F8758-348D-C245-F7E8-1257FDEB21F7}"/>
              </a:ext>
            </a:extLst>
          </p:cNvPr>
          <p:cNvSpPr>
            <a:spLocks noGrp="1"/>
          </p:cNvSpPr>
          <p:nvPr>
            <p:ph type="ctrTitle"/>
          </p:nvPr>
        </p:nvSpPr>
        <p:spPr>
          <a:xfrm>
            <a:off x="757323" y="881042"/>
            <a:ext cx="7000212" cy="5127871"/>
          </a:xfrm>
        </p:spPr>
        <p:txBody>
          <a:bodyPr anchor="t">
            <a:noAutofit/>
          </a:bodyPr>
          <a:lstStyle/>
          <a:p>
            <a:r>
              <a:rPr lang="en-GB" sz="5400" dirty="0">
                <a:solidFill>
                  <a:schemeClr val="accent4"/>
                </a:solidFill>
              </a:rPr>
              <a:t>The European Accessibility Act</a:t>
            </a:r>
            <a:br>
              <a:rPr lang="en-GB" sz="5400" dirty="0">
                <a:solidFill>
                  <a:schemeClr val="accent4"/>
                </a:solidFill>
              </a:rPr>
            </a:br>
            <a:br>
              <a:rPr lang="en-GB" sz="5400" dirty="0">
                <a:solidFill>
                  <a:schemeClr val="accent4"/>
                </a:solidFill>
              </a:rPr>
            </a:br>
            <a:r>
              <a:rPr lang="en-GB" sz="5400" dirty="0">
                <a:solidFill>
                  <a:schemeClr val="bg2"/>
                </a:solidFill>
              </a:rPr>
              <a:t>So what </a:t>
            </a:r>
            <a:r>
              <a:rPr lang="en-GB" sz="5400" dirty="0">
                <a:solidFill>
                  <a:schemeClr val="accent4"/>
                </a:solidFill>
              </a:rPr>
              <a:t>for researchers and the research sector?</a:t>
            </a:r>
          </a:p>
        </p:txBody>
      </p:sp>
      <p:sp>
        <p:nvSpPr>
          <p:cNvPr id="4" name="Rectangle 3">
            <a:extLst>
              <a:ext uri="{FF2B5EF4-FFF2-40B4-BE49-F238E27FC236}">
                <a16:creationId xmlns:a16="http://schemas.microsoft.com/office/drawing/2014/main" id="{71543FC4-500A-A01A-A3A3-D339B637B63D}"/>
              </a:ext>
              <a:ext uri="{C183D7F6-B498-43B3-948B-1728B52AA6E4}">
                <adec:decorative xmlns:adec="http://schemas.microsoft.com/office/drawing/2017/decorative" val="1"/>
              </a:ext>
            </a:extLst>
          </p:cNvPr>
          <p:cNvSpPr/>
          <p:nvPr/>
        </p:nvSpPr>
        <p:spPr>
          <a:xfrm>
            <a:off x="8071945" y="0"/>
            <a:ext cx="4120055" cy="6858000"/>
          </a:xfrm>
          <a:prstGeom prst="rect">
            <a:avLst/>
          </a:prstGeom>
          <a:solidFill>
            <a:schemeClr val="accent4">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6" descr="MRS Unlimited logo">
            <a:extLst>
              <a:ext uri="{FF2B5EF4-FFF2-40B4-BE49-F238E27FC236}">
                <a16:creationId xmlns:a16="http://schemas.microsoft.com/office/drawing/2014/main" id="{345CFA3D-662D-2643-9655-FC0763BB1F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7249" y="-291615"/>
            <a:ext cx="4255037" cy="3297105"/>
          </a:xfrm>
          <a:prstGeom prst="rect">
            <a:avLst/>
          </a:prstGeom>
          <a:noFill/>
          <a:extLst>
            <a:ext uri="{909E8E84-426E-40DD-AFC4-6F175D3DCCD1}">
              <a14:hiddenFill xmlns:a14="http://schemas.microsoft.com/office/drawing/2010/main">
                <a:solidFill>
                  <a:srgbClr val="FFFFFF"/>
                </a:solidFill>
              </a14:hiddenFill>
            </a:ext>
          </a:extLst>
        </p:spPr>
      </p:pic>
      <p:sp>
        <p:nvSpPr>
          <p:cNvPr id="6" name="Subtitle 2">
            <a:extLst>
              <a:ext uri="{FF2B5EF4-FFF2-40B4-BE49-F238E27FC236}">
                <a16:creationId xmlns:a16="http://schemas.microsoft.com/office/drawing/2014/main" id="{481CC452-509B-B29C-6E3F-40338BEE25CE}"/>
              </a:ext>
            </a:extLst>
          </p:cNvPr>
          <p:cNvSpPr txBox="1">
            <a:spLocks/>
          </p:cNvSpPr>
          <p:nvPr/>
        </p:nvSpPr>
        <p:spPr>
          <a:xfrm>
            <a:off x="8193025" y="2725486"/>
            <a:ext cx="3998976" cy="1948542"/>
          </a:xfrm>
          <a:prstGeom prst="rect">
            <a:avLst/>
          </a:prstGeom>
        </p:spPr>
        <p:txBody>
          <a:bodyPr vert="horz" lIns="91440" tIns="45720" rIns="91440" bIns="45720" rtlCol="0" anchor="t">
            <a:normAutofit lnSpcReduction="10000"/>
          </a:bodyPr>
          <a:lstStyle>
            <a:lvl1pPr marL="0" indent="0" algn="l" defTabSz="914400" rtl="0" eaLnBrk="1" latinLnBrk="0" hangingPunct="1">
              <a:lnSpc>
                <a:spcPct val="90000"/>
              </a:lnSpc>
              <a:spcBef>
                <a:spcPts val="1000"/>
              </a:spcBef>
              <a:spcAft>
                <a:spcPts val="600"/>
              </a:spcAft>
              <a:buClr>
                <a:srgbClr val="FEF200"/>
              </a:buClr>
              <a:buSzPct val="76000"/>
              <a:buFont typeface=".Lucida Grande UI Regular"/>
              <a:buNone/>
              <a:tabLst/>
              <a:defRPr sz="2400" kern="1200">
                <a:solidFill>
                  <a:schemeClr val="bg1"/>
                </a:solidFill>
                <a:latin typeface="Helvetica" pitchFamily="2" charset="0"/>
                <a:ea typeface="+mn-ea"/>
                <a:cs typeface="+mn-cs"/>
              </a:defRPr>
            </a:lvl1pPr>
            <a:lvl2pPr marL="457200" indent="0" algn="ctr" defTabSz="914400" rtl="0" eaLnBrk="1" latinLnBrk="0" hangingPunct="1">
              <a:lnSpc>
                <a:spcPct val="90000"/>
              </a:lnSpc>
              <a:spcBef>
                <a:spcPts val="500"/>
              </a:spcBef>
              <a:spcAft>
                <a:spcPts val="600"/>
              </a:spcAft>
              <a:buClr>
                <a:schemeClr val="bg2"/>
              </a:buClr>
              <a:buSzPct val="76000"/>
              <a:buFont typeface=".Lucida Grande UI Regular"/>
              <a:buNone/>
              <a:tabLst/>
              <a:defRPr sz="2000" kern="1200">
                <a:solidFill>
                  <a:schemeClr val="bg1"/>
                </a:solidFill>
                <a:latin typeface="Helvetica" pitchFamily="2" charset="0"/>
                <a:ea typeface="+mn-ea"/>
                <a:cs typeface="+mn-cs"/>
              </a:defRPr>
            </a:lvl2pPr>
            <a:lvl3pPr marL="914400" indent="0" algn="ctr" defTabSz="914400" rtl="0" eaLnBrk="1" latinLnBrk="0" hangingPunct="1">
              <a:lnSpc>
                <a:spcPct val="90000"/>
              </a:lnSpc>
              <a:spcBef>
                <a:spcPts val="500"/>
              </a:spcBef>
              <a:spcAft>
                <a:spcPts val="600"/>
              </a:spcAft>
              <a:buClr>
                <a:schemeClr val="accent4"/>
              </a:buClr>
              <a:buSzPct val="76000"/>
              <a:buFont typeface=".Lucida Grande UI Regular"/>
              <a:buNone/>
              <a:tabLst/>
              <a:defRPr sz="1800" kern="1200">
                <a:solidFill>
                  <a:schemeClr val="bg1"/>
                </a:solidFill>
                <a:latin typeface="Helvetica" pitchFamily="2" charset="0"/>
                <a:ea typeface="+mn-ea"/>
                <a:cs typeface="+mn-cs"/>
              </a:defRPr>
            </a:lvl3pPr>
            <a:lvl4pPr marL="1371600" indent="0" algn="ctr" defTabSz="914400" rtl="0" eaLnBrk="1" latinLnBrk="0" hangingPunct="1">
              <a:lnSpc>
                <a:spcPct val="90000"/>
              </a:lnSpc>
              <a:spcBef>
                <a:spcPts val="500"/>
              </a:spcBef>
              <a:buClr>
                <a:srgbClr val="FEF200"/>
              </a:buClr>
              <a:buSzPct val="76000"/>
              <a:buFont typeface=".Lucida Grande UI Regular"/>
              <a:buNone/>
              <a:defRPr sz="1600" kern="1200">
                <a:solidFill>
                  <a:schemeClr val="bg1"/>
                </a:solidFill>
                <a:latin typeface="IBM Plex Mono" panose="020B0509050203000203" pitchFamily="49" charset="77"/>
                <a:ea typeface="+mn-ea"/>
                <a:cs typeface="+mn-cs"/>
              </a:defRPr>
            </a:lvl4pPr>
            <a:lvl5pPr marL="1828800" indent="0" algn="ctr" defTabSz="914400" rtl="0" eaLnBrk="1" latinLnBrk="0" hangingPunct="1">
              <a:lnSpc>
                <a:spcPct val="90000"/>
              </a:lnSpc>
              <a:spcBef>
                <a:spcPts val="500"/>
              </a:spcBef>
              <a:buClr>
                <a:srgbClr val="FEF200"/>
              </a:buClr>
              <a:buSzPct val="76000"/>
              <a:buFont typeface=".Lucida Grande UI Regular"/>
              <a:buNone/>
              <a:defRPr sz="1600" kern="1200">
                <a:solidFill>
                  <a:schemeClr val="bg1"/>
                </a:solidFill>
                <a:latin typeface="IBM Plex Mono" panose="020B0509050203000203" pitchFamily="49" charset="77"/>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457200" indent="-457200">
              <a:buClr>
                <a:schemeClr val="bg2"/>
              </a:buClr>
              <a:buSzPct val="100000"/>
              <a:buFont typeface="Arial" panose="020B0604020202020204" pitchFamily="34" charset="0"/>
              <a:buChar char="•"/>
            </a:pPr>
            <a:endParaRPr lang="en-US" sz="3600" dirty="0">
              <a:solidFill>
                <a:schemeClr val="bg1">
                  <a:lumMod val="40000"/>
                  <a:lumOff val="60000"/>
                </a:schemeClr>
              </a:solidFill>
            </a:endParaRPr>
          </a:p>
          <a:p>
            <a:pPr>
              <a:buClr>
                <a:schemeClr val="bg2"/>
              </a:buClr>
              <a:buSzPct val="100000"/>
            </a:pPr>
            <a:r>
              <a:rPr lang="en-US" sz="3600" b="1" dirty="0">
                <a:solidFill>
                  <a:schemeClr val="accent1"/>
                </a:solidFill>
              </a:rPr>
              <a:t>EAA Webinar</a:t>
            </a:r>
          </a:p>
          <a:p>
            <a:pPr>
              <a:buClr>
                <a:schemeClr val="bg2"/>
              </a:buClr>
              <a:buSzPct val="100000"/>
            </a:pPr>
            <a:r>
              <a:rPr lang="en-US" sz="3600" b="1" dirty="0">
                <a:solidFill>
                  <a:schemeClr val="accent1"/>
                </a:solidFill>
                <a:latin typeface="Helvetica"/>
                <a:cs typeface="Helvetica"/>
              </a:rPr>
              <a:t>17 Sept. 2025</a:t>
            </a:r>
          </a:p>
        </p:txBody>
      </p:sp>
    </p:spTree>
    <p:extLst>
      <p:ext uri="{BB962C8B-B14F-4D97-AF65-F5344CB8AC3E}">
        <p14:creationId xmlns:p14="http://schemas.microsoft.com/office/powerpoint/2010/main" val="8307839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23023-C2B2-AAE0-E32D-0618A8D71E5E}"/>
              </a:ext>
            </a:extLst>
          </p:cNvPr>
          <p:cNvSpPr>
            <a:spLocks noGrp="1"/>
          </p:cNvSpPr>
          <p:nvPr>
            <p:ph type="ctrTitle"/>
          </p:nvPr>
        </p:nvSpPr>
        <p:spPr/>
        <p:txBody>
          <a:bodyPr/>
          <a:lstStyle/>
          <a:p>
            <a:r>
              <a:rPr lang="en-GB" dirty="0"/>
              <a:t>Legal action in France</a:t>
            </a:r>
          </a:p>
        </p:txBody>
      </p:sp>
    </p:spTree>
    <p:extLst>
      <p:ext uri="{BB962C8B-B14F-4D97-AF65-F5344CB8AC3E}">
        <p14:creationId xmlns:p14="http://schemas.microsoft.com/office/powerpoint/2010/main" val="41688167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03C4B4-81F7-C4BF-9694-EDD2C2E0D40E}"/>
              </a:ext>
            </a:extLst>
          </p:cNvPr>
          <p:cNvSpPr>
            <a:spLocks noGrp="1"/>
          </p:cNvSpPr>
          <p:nvPr>
            <p:ph type="title"/>
          </p:nvPr>
        </p:nvSpPr>
        <p:spPr/>
        <p:txBody>
          <a:bodyPr/>
          <a:lstStyle/>
          <a:p>
            <a:endParaRPr lang="en-GB"/>
          </a:p>
        </p:txBody>
      </p:sp>
      <p:sp>
        <p:nvSpPr>
          <p:cNvPr id="5" name="Text Placeholder 4">
            <a:extLst>
              <a:ext uri="{FF2B5EF4-FFF2-40B4-BE49-F238E27FC236}">
                <a16:creationId xmlns:a16="http://schemas.microsoft.com/office/drawing/2014/main" id="{67418791-0716-5BFB-1557-DB8E40D3940F}"/>
              </a:ext>
            </a:extLst>
          </p:cNvPr>
          <p:cNvSpPr>
            <a:spLocks noGrp="1"/>
          </p:cNvSpPr>
          <p:nvPr>
            <p:ph type="body" sz="quarter" idx="10"/>
          </p:nvPr>
        </p:nvSpPr>
        <p:spPr/>
        <p:txBody>
          <a:bodyPr/>
          <a:lstStyle/>
          <a:p>
            <a:endParaRPr lang="en-GB"/>
          </a:p>
        </p:txBody>
      </p:sp>
      <p:pic>
        <p:nvPicPr>
          <p:cNvPr id="7" name="Picture 6">
            <a:hlinkClick r:id="rId2"/>
            <a:extLst>
              <a:ext uri="{FF2B5EF4-FFF2-40B4-BE49-F238E27FC236}">
                <a16:creationId xmlns:a16="http://schemas.microsoft.com/office/drawing/2014/main" id="{ECFBEBC4-B229-CF48-3272-7F466E3BC393}"/>
              </a:ext>
            </a:extLst>
          </p:cNvPr>
          <p:cNvPicPr>
            <a:picLocks noChangeAspect="1"/>
          </p:cNvPicPr>
          <p:nvPr/>
        </p:nvPicPr>
        <p:blipFill>
          <a:blip r:embed="rId3"/>
          <a:stretch>
            <a:fillRect/>
          </a:stretch>
        </p:blipFill>
        <p:spPr>
          <a:xfrm>
            <a:off x="838200" y="595116"/>
            <a:ext cx="5925395" cy="5667768"/>
          </a:xfrm>
          <a:prstGeom prst="rect">
            <a:avLst/>
          </a:prstGeom>
        </p:spPr>
      </p:pic>
      <p:sp>
        <p:nvSpPr>
          <p:cNvPr id="9" name="TextBox 8">
            <a:extLst>
              <a:ext uri="{FF2B5EF4-FFF2-40B4-BE49-F238E27FC236}">
                <a16:creationId xmlns:a16="http://schemas.microsoft.com/office/drawing/2014/main" id="{CCB4B0E1-4035-0F48-58C0-61F20B158777}"/>
              </a:ext>
            </a:extLst>
          </p:cNvPr>
          <p:cNvSpPr txBox="1"/>
          <p:nvPr/>
        </p:nvSpPr>
        <p:spPr>
          <a:xfrm>
            <a:off x="6974541" y="2828835"/>
            <a:ext cx="4966447" cy="1754326"/>
          </a:xfrm>
          <a:prstGeom prst="rect">
            <a:avLst/>
          </a:prstGeom>
          <a:noFill/>
        </p:spPr>
        <p:txBody>
          <a:bodyPr wrap="square">
            <a:spAutoFit/>
          </a:bodyPr>
          <a:lstStyle/>
          <a:p>
            <a:r>
              <a:rPr lang="en-GB" dirty="0">
                <a:solidFill>
                  <a:schemeClr val="accent5">
                    <a:lumMod val="50000"/>
                  </a:schemeClr>
                </a:solidFill>
                <a:hlinkClick r:id="rId2">
                  <a:extLst>
                    <a:ext uri="{A12FA001-AC4F-418D-AE19-62706E023703}">
                      <ahyp:hlinkClr xmlns:ahyp="http://schemas.microsoft.com/office/drawing/2018/hyperlinkcolor" val="tx"/>
                    </a:ext>
                  </a:extLst>
                </a:hlinkClick>
              </a:rPr>
              <a:t>https://droitpluriel.fr/mise-en-demeure-des-entreprises-auchan-carrefour-e-leclerc-et-picard-surgeles-de-se-conformer-a-leur-obligation-daccessibilite-numerique-pour-leurs-services-de-courses-en-ligne/</a:t>
            </a:r>
            <a:endParaRPr lang="en-GB" dirty="0">
              <a:solidFill>
                <a:schemeClr val="accent5">
                  <a:lumMod val="50000"/>
                </a:schemeClr>
              </a:solidFill>
            </a:endParaRPr>
          </a:p>
          <a:p>
            <a:endParaRPr lang="en-GB" dirty="0">
              <a:solidFill>
                <a:schemeClr val="accent5">
                  <a:lumMod val="50000"/>
                </a:schemeClr>
              </a:solidFill>
            </a:endParaRPr>
          </a:p>
        </p:txBody>
      </p:sp>
    </p:spTree>
    <p:extLst>
      <p:ext uri="{BB962C8B-B14F-4D97-AF65-F5344CB8AC3E}">
        <p14:creationId xmlns:p14="http://schemas.microsoft.com/office/powerpoint/2010/main" val="33441224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BFED14-0BAB-7425-5290-6D2376A41C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DAEA28-D697-99C8-0654-4286D1FE5688}"/>
              </a:ext>
            </a:extLst>
          </p:cNvPr>
          <p:cNvSpPr>
            <a:spLocks noGrp="1"/>
          </p:cNvSpPr>
          <p:nvPr>
            <p:ph type="ctrTitle"/>
          </p:nvPr>
        </p:nvSpPr>
        <p:spPr/>
        <p:txBody>
          <a:bodyPr/>
          <a:lstStyle/>
          <a:p>
            <a:r>
              <a:rPr lang="en-US" dirty="0"/>
              <a:t>Trixie Cartwright</a:t>
            </a:r>
          </a:p>
        </p:txBody>
      </p:sp>
    </p:spTree>
    <p:extLst>
      <p:ext uri="{BB962C8B-B14F-4D97-AF65-F5344CB8AC3E}">
        <p14:creationId xmlns:p14="http://schemas.microsoft.com/office/powerpoint/2010/main" val="21889480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894EA7-3EA7-A0E0-E349-83EFB0569D39}"/>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2D1ADC98-5D11-F908-7E9E-402B9BD8EFE0}"/>
              </a:ext>
            </a:extLst>
          </p:cNvPr>
          <p:cNvSpPr>
            <a:spLocks noGrp="1"/>
          </p:cNvSpPr>
          <p:nvPr>
            <p:ph type="ctrTitle"/>
          </p:nvPr>
        </p:nvSpPr>
        <p:spPr>
          <a:xfrm>
            <a:off x="1524000" y="1219200"/>
            <a:ext cx="6468533" cy="1248026"/>
          </a:xfrm>
        </p:spPr>
        <p:txBody>
          <a:bodyPr/>
          <a:lstStyle/>
          <a:p>
            <a:r>
              <a:rPr lang="en-GB" b="1" dirty="0">
                <a:solidFill>
                  <a:schemeClr val="accent5">
                    <a:lumMod val="60000"/>
                    <a:lumOff val="40000"/>
                  </a:schemeClr>
                </a:solidFill>
              </a:rPr>
              <a:t>16 million people</a:t>
            </a:r>
            <a:endParaRPr lang="en-GB" dirty="0">
              <a:solidFill>
                <a:schemeClr val="accent5">
                  <a:lumMod val="60000"/>
                  <a:lumOff val="40000"/>
                </a:schemeClr>
              </a:solidFill>
            </a:endParaRPr>
          </a:p>
        </p:txBody>
      </p:sp>
      <p:sp>
        <p:nvSpPr>
          <p:cNvPr id="5" name="Title 1">
            <a:extLst>
              <a:ext uri="{FF2B5EF4-FFF2-40B4-BE49-F238E27FC236}">
                <a16:creationId xmlns:a16="http://schemas.microsoft.com/office/drawing/2014/main" id="{75A5CF44-AE4D-BD22-C5F0-473EBD89812E}"/>
              </a:ext>
            </a:extLst>
          </p:cNvPr>
          <p:cNvSpPr txBox="1">
            <a:spLocks/>
          </p:cNvSpPr>
          <p:nvPr/>
        </p:nvSpPr>
        <p:spPr>
          <a:xfrm>
            <a:off x="1666240" y="2371781"/>
            <a:ext cx="9254067" cy="23876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b="1" kern="1200">
                <a:solidFill>
                  <a:srgbClr val="F9BFB5"/>
                </a:solidFill>
                <a:latin typeface="Helvetica" pitchFamily="2" charset="0"/>
                <a:ea typeface="+mj-ea"/>
                <a:cs typeface="+mj-cs"/>
              </a:defRPr>
            </a:lvl1pPr>
          </a:lstStyle>
          <a:p>
            <a:pPr marL="0" marR="0" lvl="0" indent="0" algn="l" defTabSz="914400" rtl="0" eaLnBrk="1" fontAlgn="auto" latinLnBrk="0" hangingPunct="1">
              <a:lnSpc>
                <a:spcPct val="110000"/>
              </a:lnSpc>
              <a:spcBef>
                <a:spcPct val="0"/>
              </a:spcBef>
              <a:spcAft>
                <a:spcPts val="0"/>
              </a:spcAft>
              <a:buClrTx/>
              <a:buSzTx/>
              <a:buFontTx/>
              <a:buNone/>
              <a:tabLst/>
              <a:defRPr/>
            </a:pPr>
            <a:r>
              <a:rPr kumimoji="0" lang="en-GB" sz="6000" b="1" i="0" u="none" strike="noStrike" kern="1200" cap="none" spc="0" normalizeH="0" baseline="0" noProof="0" dirty="0">
                <a:ln>
                  <a:noFill/>
                </a:ln>
                <a:solidFill>
                  <a:srgbClr val="519DBB">
                    <a:lumMod val="20000"/>
                    <a:lumOff val="80000"/>
                  </a:srgbClr>
                </a:solidFill>
                <a:effectLst/>
                <a:uLnTx/>
                <a:uFillTx/>
                <a:latin typeface="Helvetica" pitchFamily="2" charset="0"/>
                <a:ea typeface="+mj-ea"/>
                <a:cs typeface="+mj-cs"/>
              </a:rPr>
              <a:t>in the UK have a disability</a:t>
            </a:r>
            <a:endParaRPr kumimoji="0" lang="en-GB" sz="6000" b="1" i="0" u="none" strike="noStrike" kern="1200" cap="none" spc="0" normalizeH="0" baseline="0" noProof="0" dirty="0">
              <a:ln>
                <a:noFill/>
              </a:ln>
              <a:solidFill>
                <a:srgbClr val="F9BFB5"/>
              </a:solidFill>
              <a:effectLst/>
              <a:uLnTx/>
              <a:uFillTx/>
              <a:latin typeface="Helvetica" pitchFamily="2" charset="0"/>
              <a:ea typeface="+mj-ea"/>
              <a:cs typeface="+mj-cs"/>
            </a:endParaRPr>
          </a:p>
        </p:txBody>
      </p:sp>
      <p:sp>
        <p:nvSpPr>
          <p:cNvPr id="2" name="Title 1">
            <a:extLst>
              <a:ext uri="{FF2B5EF4-FFF2-40B4-BE49-F238E27FC236}">
                <a16:creationId xmlns:a16="http://schemas.microsoft.com/office/drawing/2014/main" id="{2E334A03-F58D-E063-9FA4-7AE29906DDAA}"/>
              </a:ext>
            </a:extLst>
          </p:cNvPr>
          <p:cNvSpPr txBox="1">
            <a:spLocks/>
          </p:cNvSpPr>
          <p:nvPr/>
        </p:nvSpPr>
        <p:spPr>
          <a:xfrm>
            <a:off x="548640" y="5801359"/>
            <a:ext cx="11877040" cy="94772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b="1" kern="1200">
                <a:solidFill>
                  <a:srgbClr val="F9BFB5"/>
                </a:solidFill>
                <a:latin typeface="Helvetica" pitchFamily="2" charset="0"/>
                <a:ea typeface="+mj-ea"/>
                <a:cs typeface="+mj-cs"/>
              </a:defRPr>
            </a:lvl1pPr>
          </a:lstStyle>
          <a:p>
            <a:pPr marL="0" marR="0" lvl="0" indent="0" algn="l" defTabSz="914400" rtl="0" eaLnBrk="1" fontAlgn="auto" latinLnBrk="0" hangingPunct="1">
              <a:lnSpc>
                <a:spcPct val="110000"/>
              </a:lnSpc>
              <a:spcBef>
                <a:spcPct val="0"/>
              </a:spcBef>
              <a:spcAft>
                <a:spcPts val="0"/>
              </a:spcAft>
              <a:buClrTx/>
              <a:buSzTx/>
              <a:buFontTx/>
              <a:buNone/>
              <a:tabLst/>
              <a:defRPr/>
            </a:pPr>
            <a:r>
              <a:rPr kumimoji="0" lang="en-GB" sz="3200" b="1" i="0" u="none" strike="noStrike" kern="1200" cap="none" spc="0" normalizeH="0" baseline="0" noProof="0" dirty="0">
                <a:ln>
                  <a:noFill/>
                </a:ln>
                <a:solidFill>
                  <a:srgbClr val="519DBB">
                    <a:lumMod val="20000"/>
                    <a:lumOff val="80000"/>
                  </a:srgbClr>
                </a:solidFill>
                <a:effectLst/>
                <a:uLnTx/>
                <a:uFillTx/>
                <a:latin typeface="Helvetica" pitchFamily="2" charset="0"/>
                <a:ea typeface="+mj-ea"/>
                <a:cs typeface="+mj-cs"/>
              </a:rPr>
              <a:t>Source: DWP Family Resources Survey </a:t>
            </a:r>
            <a:endParaRPr kumimoji="0" lang="en-GB" sz="3200" b="1" i="0" u="none" strike="noStrike" kern="1200" cap="none" spc="0" normalizeH="0" baseline="0" noProof="0" dirty="0">
              <a:ln>
                <a:noFill/>
              </a:ln>
              <a:solidFill>
                <a:srgbClr val="F9BFB5"/>
              </a:solidFill>
              <a:effectLst/>
              <a:uLnTx/>
              <a:uFillTx/>
              <a:latin typeface="Helvetica" pitchFamily="2" charset="0"/>
              <a:ea typeface="+mj-ea"/>
              <a:cs typeface="+mj-cs"/>
            </a:endParaRPr>
          </a:p>
        </p:txBody>
      </p:sp>
    </p:spTree>
    <p:extLst>
      <p:ext uri="{BB962C8B-B14F-4D97-AF65-F5344CB8AC3E}">
        <p14:creationId xmlns:p14="http://schemas.microsoft.com/office/powerpoint/2010/main" val="28558377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414374-A150-4060-0F17-C5F551B6534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568C551-2549-42F9-1812-EEAA6968166E}"/>
              </a:ext>
            </a:extLst>
          </p:cNvPr>
          <p:cNvSpPr>
            <a:spLocks noGrp="1"/>
          </p:cNvSpPr>
          <p:nvPr>
            <p:ph type="title"/>
          </p:nvPr>
        </p:nvSpPr>
        <p:spPr>
          <a:xfrm>
            <a:off x="838200" y="385483"/>
            <a:ext cx="9084276" cy="1196830"/>
          </a:xfrm>
        </p:spPr>
        <p:txBody>
          <a:bodyPr/>
          <a:lstStyle/>
          <a:p>
            <a:r>
              <a:rPr lang="en-US" dirty="0"/>
              <a:t>Understanding disability</a:t>
            </a:r>
          </a:p>
        </p:txBody>
      </p:sp>
      <p:sp>
        <p:nvSpPr>
          <p:cNvPr id="4" name="Text Placeholder 3">
            <a:extLst>
              <a:ext uri="{FF2B5EF4-FFF2-40B4-BE49-F238E27FC236}">
                <a16:creationId xmlns:a16="http://schemas.microsoft.com/office/drawing/2014/main" id="{40070541-4D06-9C00-401F-209991A33048}"/>
              </a:ext>
            </a:extLst>
          </p:cNvPr>
          <p:cNvSpPr>
            <a:spLocks noGrp="1"/>
          </p:cNvSpPr>
          <p:nvPr>
            <p:ph type="body" sz="quarter" idx="10"/>
          </p:nvPr>
        </p:nvSpPr>
        <p:spPr>
          <a:xfrm>
            <a:off x="5380338" y="1831842"/>
            <a:ext cx="6985353" cy="4640675"/>
          </a:xfrm>
        </p:spPr>
        <p:txBody>
          <a:bodyPr>
            <a:noAutofit/>
          </a:bodyPr>
          <a:lstStyle/>
          <a:p>
            <a:pPr marL="342900" indent="-342900">
              <a:buClr>
                <a:schemeClr val="accent6"/>
              </a:buClr>
              <a:buSzPct val="100000"/>
              <a:buFont typeface="Arial" panose="020B0604020202020204" pitchFamily="34" charset="0"/>
              <a:buChar char="•"/>
            </a:pPr>
            <a:r>
              <a:rPr lang="en-US" dirty="0"/>
              <a:t>Only around 8% of disabilities require the use of a wheelchair</a:t>
            </a:r>
          </a:p>
          <a:p>
            <a:pPr marL="342900" indent="-342900">
              <a:buClr>
                <a:schemeClr val="accent6"/>
              </a:buClr>
              <a:buSzPct val="100000"/>
              <a:buFont typeface="Arial" panose="020B0604020202020204" pitchFamily="34" charset="0"/>
              <a:buChar char="•"/>
            </a:pPr>
            <a:r>
              <a:rPr lang="en-US" dirty="0"/>
              <a:t>Different aspects may include</a:t>
            </a:r>
          </a:p>
          <a:p>
            <a:pPr marL="700088" lvl="1" indent="-342900">
              <a:buSzPct val="100000"/>
              <a:buFont typeface="Arial" panose="020B0604020202020204" pitchFamily="34" charset="0"/>
              <a:buChar char="•"/>
            </a:pPr>
            <a:r>
              <a:rPr lang="en-US" dirty="0"/>
              <a:t>Physical</a:t>
            </a:r>
          </a:p>
          <a:p>
            <a:pPr marL="700088" lvl="1" indent="-342900">
              <a:buSzPct val="100000"/>
              <a:buFont typeface="Arial" panose="020B0604020202020204" pitchFamily="34" charset="0"/>
              <a:buChar char="•"/>
            </a:pPr>
            <a:r>
              <a:rPr lang="en-US" dirty="0"/>
              <a:t>Visual</a:t>
            </a:r>
          </a:p>
          <a:p>
            <a:pPr marL="700088" lvl="1" indent="-342900">
              <a:buSzPct val="100000"/>
              <a:buFont typeface="Arial" panose="020B0604020202020204" pitchFamily="34" charset="0"/>
              <a:buChar char="•"/>
            </a:pPr>
            <a:r>
              <a:rPr lang="en-US" dirty="0"/>
              <a:t>Cognitive</a:t>
            </a:r>
          </a:p>
          <a:p>
            <a:pPr marL="700088" lvl="1" indent="-342900">
              <a:buSzPct val="100000"/>
              <a:buFont typeface="Arial" panose="020B0604020202020204" pitchFamily="34" charset="0"/>
              <a:buChar char="•"/>
            </a:pPr>
            <a:r>
              <a:rPr lang="en-US" dirty="0"/>
              <a:t>Hearing</a:t>
            </a:r>
          </a:p>
          <a:p>
            <a:pPr marL="700088" lvl="1" indent="-342900">
              <a:buSzPct val="100000"/>
              <a:buFont typeface="Arial" panose="020B0604020202020204" pitchFamily="34" charset="0"/>
              <a:buChar char="•"/>
            </a:pPr>
            <a:r>
              <a:rPr lang="en-US" dirty="0"/>
              <a:t>Psychiatric</a:t>
            </a:r>
          </a:p>
          <a:p>
            <a:pPr marL="700088" lvl="1" indent="-342900">
              <a:buSzPct val="100000"/>
              <a:buFont typeface="Arial" panose="020B0604020202020204" pitchFamily="34" charset="0"/>
              <a:buChar char="•"/>
            </a:pPr>
            <a:r>
              <a:rPr lang="en-US" dirty="0"/>
              <a:t>Neurological</a:t>
            </a:r>
          </a:p>
        </p:txBody>
      </p:sp>
      <p:pic>
        <p:nvPicPr>
          <p:cNvPr id="2" name="Picture 1">
            <a:extLst>
              <a:ext uri="{FF2B5EF4-FFF2-40B4-BE49-F238E27FC236}">
                <a16:creationId xmlns:a16="http://schemas.microsoft.com/office/drawing/2014/main" id="{B39924D5-7163-C3D1-3D20-F26B03167212}"/>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356473" y="1831842"/>
            <a:ext cx="3301774" cy="3773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41728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272B54-F01F-1F47-18AF-6C661170BAEF}"/>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3CA39568-ED58-4147-7058-692DA15AD31E}"/>
              </a:ext>
            </a:extLst>
          </p:cNvPr>
          <p:cNvSpPr txBox="1">
            <a:spLocks/>
          </p:cNvSpPr>
          <p:nvPr/>
        </p:nvSpPr>
        <p:spPr>
          <a:xfrm>
            <a:off x="1666240" y="2371781"/>
            <a:ext cx="9254067" cy="2387600"/>
          </a:xfrm>
          <a:prstGeom prst="rect">
            <a:avLst/>
          </a:prstGeom>
        </p:spPr>
        <p:txBody>
          <a:bodyPr vert="horz" lIns="91440" tIns="45720" rIns="91440" bIns="45720" rtlCol="0" anchor="b">
            <a:normAutofit fontScale="92500"/>
          </a:bodyPr>
          <a:lstStyle>
            <a:lvl1pPr algn="l" defTabSz="914400" rtl="0" eaLnBrk="1" latinLnBrk="0" hangingPunct="1">
              <a:lnSpc>
                <a:spcPct val="90000"/>
              </a:lnSpc>
              <a:spcBef>
                <a:spcPct val="0"/>
              </a:spcBef>
              <a:buNone/>
              <a:defRPr sz="6000" b="1" kern="1200">
                <a:solidFill>
                  <a:srgbClr val="F9BFB5"/>
                </a:solidFill>
                <a:latin typeface="Helvetica" pitchFamily="2" charset="0"/>
                <a:ea typeface="+mj-ea"/>
                <a:cs typeface="+mj-cs"/>
              </a:defRPr>
            </a:lvl1pPr>
          </a:lstStyle>
          <a:p>
            <a:pPr marL="0" marR="0" lvl="0" indent="0" algn="l" defTabSz="914400" rtl="0" eaLnBrk="1" fontAlgn="auto" latinLnBrk="0" hangingPunct="1">
              <a:lnSpc>
                <a:spcPct val="110000"/>
              </a:lnSpc>
              <a:spcBef>
                <a:spcPct val="0"/>
              </a:spcBef>
              <a:spcAft>
                <a:spcPts val="0"/>
              </a:spcAft>
              <a:buClrTx/>
              <a:buSzTx/>
              <a:buFontTx/>
              <a:buNone/>
              <a:tabLst/>
              <a:defRPr/>
            </a:pPr>
            <a:r>
              <a:rPr kumimoji="0" lang="en-GB" sz="6000" b="1" i="0" u="none" strike="noStrike" kern="1200" cap="none" spc="0" normalizeH="0" baseline="0" noProof="0" dirty="0">
                <a:ln>
                  <a:noFill/>
                </a:ln>
                <a:solidFill>
                  <a:srgbClr val="519DBB">
                    <a:lumMod val="20000"/>
                    <a:lumOff val="80000"/>
                  </a:srgbClr>
                </a:solidFill>
                <a:effectLst/>
                <a:uLnTx/>
                <a:uFillTx/>
                <a:latin typeface="Helvetica" pitchFamily="2" charset="0"/>
                <a:ea typeface="+mj-ea"/>
                <a:cs typeface="+mj-cs"/>
              </a:rPr>
              <a:t>Capturing data about disabilities is </a:t>
            </a:r>
            <a:r>
              <a:rPr kumimoji="0" lang="en-GB" sz="8600" b="1" i="0" u="none" strike="noStrike" kern="1200" cap="none" spc="0" normalizeH="0" baseline="0" noProof="0" dirty="0">
                <a:ln>
                  <a:noFill/>
                </a:ln>
                <a:solidFill>
                  <a:schemeClr val="accent5"/>
                </a:solidFill>
                <a:effectLst/>
                <a:uLnTx/>
                <a:uFillTx/>
                <a:latin typeface="Helvetica" pitchFamily="2" charset="0"/>
                <a:ea typeface="+mj-ea"/>
                <a:cs typeface="+mj-cs"/>
              </a:rPr>
              <a:t>complex</a:t>
            </a:r>
            <a:endParaRPr kumimoji="0" lang="en-GB" sz="6000" b="1" i="0" u="none" strike="noStrike" kern="1200" cap="none" spc="0" normalizeH="0" baseline="0" noProof="0" dirty="0">
              <a:ln>
                <a:noFill/>
              </a:ln>
              <a:solidFill>
                <a:schemeClr val="accent5"/>
              </a:solidFill>
              <a:effectLst/>
              <a:uLnTx/>
              <a:uFillTx/>
              <a:latin typeface="Helvetica" pitchFamily="2" charset="0"/>
              <a:ea typeface="+mj-ea"/>
              <a:cs typeface="+mj-cs"/>
            </a:endParaRPr>
          </a:p>
        </p:txBody>
      </p:sp>
    </p:spTree>
    <p:extLst>
      <p:ext uri="{BB962C8B-B14F-4D97-AF65-F5344CB8AC3E}">
        <p14:creationId xmlns:p14="http://schemas.microsoft.com/office/powerpoint/2010/main" val="4129068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BD9D6E-6486-CC54-1EBC-5C68888BBAE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ED0195D-BCF0-F967-2C2F-1F60257282BD}"/>
              </a:ext>
            </a:extLst>
          </p:cNvPr>
          <p:cNvSpPr>
            <a:spLocks noGrp="1"/>
          </p:cNvSpPr>
          <p:nvPr>
            <p:ph type="title"/>
          </p:nvPr>
        </p:nvSpPr>
        <p:spPr>
          <a:xfrm>
            <a:off x="738392" y="549835"/>
            <a:ext cx="10183607" cy="887506"/>
          </a:xfrm>
        </p:spPr>
        <p:txBody>
          <a:bodyPr/>
          <a:lstStyle/>
          <a:p>
            <a:r>
              <a:rPr lang="en-US" dirty="0"/>
              <a:t>Experience of disability varies</a:t>
            </a:r>
          </a:p>
        </p:txBody>
      </p:sp>
      <p:sp>
        <p:nvSpPr>
          <p:cNvPr id="4" name="Text Placeholder 3">
            <a:extLst>
              <a:ext uri="{FF2B5EF4-FFF2-40B4-BE49-F238E27FC236}">
                <a16:creationId xmlns:a16="http://schemas.microsoft.com/office/drawing/2014/main" id="{3003347F-344D-7F47-0664-FD26EDAD12C0}"/>
              </a:ext>
            </a:extLst>
          </p:cNvPr>
          <p:cNvSpPr>
            <a:spLocks noGrp="1"/>
          </p:cNvSpPr>
          <p:nvPr>
            <p:ph type="body" sz="quarter" idx="10"/>
          </p:nvPr>
        </p:nvSpPr>
        <p:spPr>
          <a:xfrm>
            <a:off x="881570" y="1983646"/>
            <a:ext cx="6514910" cy="3726274"/>
          </a:xfrm>
        </p:spPr>
        <p:txBody>
          <a:bodyPr>
            <a:noAutofit/>
          </a:bodyPr>
          <a:lstStyle/>
          <a:p>
            <a:pPr>
              <a:lnSpc>
                <a:spcPct val="114000"/>
              </a:lnSpc>
            </a:pPr>
            <a:r>
              <a:rPr lang="en-US" sz="2800" b="1" dirty="0"/>
              <a:t>Disabilities may or may not be:</a:t>
            </a:r>
          </a:p>
          <a:p>
            <a:pPr marL="342900" indent="-342900">
              <a:lnSpc>
                <a:spcPct val="114000"/>
              </a:lnSpc>
              <a:buFontTx/>
              <a:buChar char="-"/>
            </a:pPr>
            <a:r>
              <a:rPr lang="en-US" b="1" dirty="0"/>
              <a:t>Apparent</a:t>
            </a:r>
          </a:p>
          <a:p>
            <a:pPr marL="342900" indent="-342900">
              <a:lnSpc>
                <a:spcPct val="114000"/>
              </a:lnSpc>
              <a:buFontTx/>
              <a:buChar char="-"/>
            </a:pPr>
            <a:r>
              <a:rPr lang="en-US" b="1" dirty="0"/>
              <a:t>Diagnosed</a:t>
            </a:r>
          </a:p>
          <a:p>
            <a:pPr marL="342900" indent="-342900">
              <a:lnSpc>
                <a:spcPct val="114000"/>
              </a:lnSpc>
              <a:buFontTx/>
              <a:buChar char="-"/>
            </a:pPr>
            <a:r>
              <a:rPr lang="en-US" b="1" dirty="0"/>
              <a:t>Acknowledged</a:t>
            </a:r>
          </a:p>
          <a:p>
            <a:pPr marL="342900" indent="-342900">
              <a:lnSpc>
                <a:spcPct val="114000"/>
              </a:lnSpc>
              <a:buFontTx/>
              <a:buChar char="-"/>
            </a:pPr>
            <a:r>
              <a:rPr lang="en-US" b="1" dirty="0"/>
              <a:t>Accepted</a:t>
            </a:r>
          </a:p>
          <a:p>
            <a:pPr marL="342900" indent="-342900">
              <a:lnSpc>
                <a:spcPct val="114000"/>
              </a:lnSpc>
              <a:buFontTx/>
              <a:buChar char="-"/>
            </a:pPr>
            <a:r>
              <a:rPr lang="en-US" b="1" dirty="0"/>
              <a:t>Managed effectively</a:t>
            </a:r>
          </a:p>
          <a:p>
            <a:pPr marL="342900" indent="-342900">
              <a:lnSpc>
                <a:spcPct val="114000"/>
              </a:lnSpc>
              <a:buFontTx/>
              <a:buChar char="-"/>
            </a:pPr>
            <a:endParaRPr lang="en-US" dirty="0"/>
          </a:p>
          <a:p>
            <a:pPr>
              <a:lnSpc>
                <a:spcPct val="114000"/>
              </a:lnSpc>
            </a:pPr>
            <a:endParaRPr lang="en-US" sz="2800" dirty="0"/>
          </a:p>
        </p:txBody>
      </p:sp>
    </p:spTree>
    <p:extLst>
      <p:ext uri="{BB962C8B-B14F-4D97-AF65-F5344CB8AC3E}">
        <p14:creationId xmlns:p14="http://schemas.microsoft.com/office/powerpoint/2010/main" val="1050024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08C5A8-4460-ADA4-1A91-AA3BDC6C25D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30DB5AC-44C8-0D3B-33BA-A9CCF4EC0337}"/>
              </a:ext>
            </a:extLst>
          </p:cNvPr>
          <p:cNvSpPr>
            <a:spLocks noGrp="1"/>
          </p:cNvSpPr>
          <p:nvPr>
            <p:ph type="title"/>
          </p:nvPr>
        </p:nvSpPr>
        <p:spPr>
          <a:xfrm>
            <a:off x="748552" y="234875"/>
            <a:ext cx="10183607" cy="887506"/>
          </a:xfrm>
        </p:spPr>
        <p:txBody>
          <a:bodyPr/>
          <a:lstStyle/>
          <a:p>
            <a:r>
              <a:rPr lang="en-US" dirty="0"/>
              <a:t>EAA – impact on research agencies</a:t>
            </a:r>
          </a:p>
        </p:txBody>
      </p:sp>
      <p:sp>
        <p:nvSpPr>
          <p:cNvPr id="4" name="Text Placeholder 3">
            <a:extLst>
              <a:ext uri="{FF2B5EF4-FFF2-40B4-BE49-F238E27FC236}">
                <a16:creationId xmlns:a16="http://schemas.microsoft.com/office/drawing/2014/main" id="{66D4FA03-0FA4-DEA0-64A5-6699B70DFDFA}"/>
              </a:ext>
            </a:extLst>
          </p:cNvPr>
          <p:cNvSpPr>
            <a:spLocks noGrp="1"/>
          </p:cNvSpPr>
          <p:nvPr>
            <p:ph type="body" sz="quarter" idx="10"/>
          </p:nvPr>
        </p:nvSpPr>
        <p:spPr>
          <a:xfrm>
            <a:off x="881570" y="1983646"/>
            <a:ext cx="2955323" cy="3726274"/>
          </a:xfrm>
        </p:spPr>
        <p:txBody>
          <a:bodyPr>
            <a:noAutofit/>
          </a:bodyPr>
          <a:lstStyle/>
          <a:p>
            <a:pPr>
              <a:lnSpc>
                <a:spcPct val="110000"/>
              </a:lnSpc>
            </a:pPr>
            <a:r>
              <a:rPr lang="en-US" b="1" dirty="0"/>
              <a:t>Client </a:t>
            </a:r>
          </a:p>
          <a:p>
            <a:pPr>
              <a:lnSpc>
                <a:spcPct val="110000"/>
              </a:lnSpc>
            </a:pPr>
            <a:r>
              <a:rPr lang="en-US" sz="2000" dirty="0"/>
              <a:t>Our clients will need to ensure their digital services are accessible</a:t>
            </a:r>
          </a:p>
          <a:p>
            <a:pPr>
              <a:lnSpc>
                <a:spcPct val="110000"/>
              </a:lnSpc>
            </a:pPr>
            <a:r>
              <a:rPr lang="en-US" sz="2000" dirty="0"/>
              <a:t>New products and services must be accessible</a:t>
            </a:r>
          </a:p>
          <a:p>
            <a:pPr>
              <a:lnSpc>
                <a:spcPct val="110000"/>
              </a:lnSpc>
            </a:pPr>
            <a:r>
              <a:rPr lang="en-US" sz="2000" dirty="0"/>
              <a:t> </a:t>
            </a:r>
          </a:p>
          <a:p>
            <a:pPr>
              <a:lnSpc>
                <a:spcPct val="110000"/>
              </a:lnSpc>
            </a:pPr>
            <a:endParaRPr lang="en-US" dirty="0"/>
          </a:p>
        </p:txBody>
      </p:sp>
      <p:sp>
        <p:nvSpPr>
          <p:cNvPr id="2" name="Text Placeholder 3">
            <a:extLst>
              <a:ext uri="{FF2B5EF4-FFF2-40B4-BE49-F238E27FC236}">
                <a16:creationId xmlns:a16="http://schemas.microsoft.com/office/drawing/2014/main" id="{DF55A171-0DB2-7EDA-7FAC-260095C69B88}"/>
              </a:ext>
            </a:extLst>
          </p:cNvPr>
          <p:cNvSpPr txBox="1">
            <a:spLocks/>
          </p:cNvSpPr>
          <p:nvPr/>
        </p:nvSpPr>
        <p:spPr>
          <a:xfrm>
            <a:off x="4600728" y="1983645"/>
            <a:ext cx="2955322" cy="4488873"/>
          </a:xfrm>
          <a:prstGeom prst="rect">
            <a:avLst/>
          </a:prstGeom>
          <a:solidFill>
            <a:srgbClr val="F2F2F2"/>
          </a:solidFill>
        </p:spPr>
        <p:txBody>
          <a:bodyPr vert="horz" lIns="91440" tIns="45720" rIns="91440" bIns="45720" rtlCol="0">
            <a:noAutofit/>
          </a:bodyPr>
          <a:lstStyle>
            <a:lvl1pPr marL="0" indent="0" algn="l" defTabSz="914400" rtl="0" eaLnBrk="1" latinLnBrk="0" hangingPunct="1">
              <a:lnSpc>
                <a:spcPct val="90000"/>
              </a:lnSpc>
              <a:spcBef>
                <a:spcPts val="1000"/>
              </a:spcBef>
              <a:spcAft>
                <a:spcPts val="600"/>
              </a:spcAft>
              <a:buClr>
                <a:srgbClr val="FEF200"/>
              </a:buClr>
              <a:buSzPct val="76000"/>
              <a:buFont typeface=".Lucida Grande UI Regular"/>
              <a:buNone/>
              <a:tabLst/>
              <a:defRPr sz="2400" kern="1200">
                <a:solidFill>
                  <a:schemeClr val="accent3"/>
                </a:solidFill>
                <a:latin typeface="Helvetica" pitchFamily="2" charset="0"/>
                <a:ea typeface="+mn-ea"/>
                <a:cs typeface="+mn-cs"/>
              </a:defRPr>
            </a:lvl1pPr>
            <a:lvl2pPr marL="357188" indent="-333375" algn="l" defTabSz="914400" rtl="0" eaLnBrk="1" latinLnBrk="0" hangingPunct="1">
              <a:lnSpc>
                <a:spcPct val="90000"/>
              </a:lnSpc>
              <a:spcBef>
                <a:spcPts val="500"/>
              </a:spcBef>
              <a:spcAft>
                <a:spcPts val="600"/>
              </a:spcAft>
              <a:buClr>
                <a:schemeClr val="accent6"/>
              </a:buClr>
              <a:buSzPct val="76000"/>
              <a:buFont typeface=".Lucida Grande UI Regular"/>
              <a:buChar char="►"/>
              <a:tabLst/>
              <a:defRPr sz="2000" kern="1200">
                <a:solidFill>
                  <a:schemeClr val="accent3"/>
                </a:solidFill>
                <a:latin typeface="Helvetica" pitchFamily="2" charset="0"/>
                <a:ea typeface="+mn-ea"/>
                <a:cs typeface="+mn-cs"/>
              </a:defRPr>
            </a:lvl2pPr>
            <a:lvl3pPr marL="579438" indent="-222250" algn="l" defTabSz="914400" rtl="0" eaLnBrk="1" latinLnBrk="0" hangingPunct="1">
              <a:lnSpc>
                <a:spcPct val="90000"/>
              </a:lnSpc>
              <a:spcBef>
                <a:spcPts val="500"/>
              </a:spcBef>
              <a:spcAft>
                <a:spcPts val="600"/>
              </a:spcAft>
              <a:buClr>
                <a:schemeClr val="tx2"/>
              </a:buClr>
              <a:buSzPct val="76000"/>
              <a:buFont typeface=".Lucida Grande UI Regular"/>
              <a:buChar char="►"/>
              <a:tabLst/>
              <a:defRPr sz="1800" kern="1200">
                <a:solidFill>
                  <a:schemeClr val="accent3"/>
                </a:solidFill>
                <a:latin typeface="Helvetica" pitchFamily="2" charset="0"/>
                <a:ea typeface="+mn-ea"/>
                <a:cs typeface="+mn-cs"/>
              </a:defRPr>
            </a:lvl3pPr>
            <a:lvl4pPr marL="16002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4pPr>
            <a:lvl5pPr marL="20574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US" b="1" dirty="0"/>
              <a:t>Insights</a:t>
            </a:r>
          </a:p>
          <a:p>
            <a:pPr>
              <a:lnSpc>
                <a:spcPct val="110000"/>
              </a:lnSpc>
            </a:pPr>
            <a:r>
              <a:rPr lang="en-US" sz="2000" dirty="0">
                <a:solidFill>
                  <a:srgbClr val="31383F"/>
                </a:solidFill>
              </a:rPr>
              <a:t>More demand to understand the needs of people with disabilities</a:t>
            </a:r>
          </a:p>
          <a:p>
            <a:pPr>
              <a:lnSpc>
                <a:spcPct val="110000"/>
              </a:lnSpc>
            </a:pPr>
            <a:r>
              <a:rPr kumimoji="0" lang="en-US" sz="2000" b="0" i="0" u="none" strike="noStrike" kern="1200" cap="none" spc="0" normalizeH="0" baseline="0" noProof="0" dirty="0">
                <a:ln>
                  <a:noFill/>
                </a:ln>
                <a:solidFill>
                  <a:srgbClr val="31383F"/>
                </a:solidFill>
                <a:effectLst/>
                <a:uLnTx/>
                <a:uFillTx/>
                <a:latin typeface="Helvetica" pitchFamily="2" charset="0"/>
                <a:ea typeface="+mn-ea"/>
                <a:cs typeface="+mn-cs"/>
              </a:rPr>
              <a:t>People</a:t>
            </a:r>
            <a:r>
              <a:rPr kumimoji="0" lang="en-US" sz="2000" b="0" i="0" u="none" strike="noStrike" kern="1200" cap="none" spc="0" normalizeH="0" noProof="0" dirty="0">
                <a:ln>
                  <a:noFill/>
                </a:ln>
                <a:solidFill>
                  <a:srgbClr val="31383F"/>
                </a:solidFill>
                <a:effectLst/>
                <a:uLnTx/>
                <a:uFillTx/>
                <a:latin typeface="Helvetica" pitchFamily="2" charset="0"/>
                <a:ea typeface="+mn-ea"/>
                <a:cs typeface="+mn-cs"/>
              </a:rPr>
              <a:t> with disabilities make great research participants</a:t>
            </a:r>
          </a:p>
          <a:p>
            <a:pPr>
              <a:lnSpc>
                <a:spcPct val="110000"/>
              </a:lnSpc>
            </a:pPr>
            <a:r>
              <a:rPr lang="en-US" sz="2000" noProof="0" dirty="0">
                <a:solidFill>
                  <a:srgbClr val="31383F"/>
                </a:solidFill>
              </a:rPr>
              <a:t>We need to create research with people with disabilities </a:t>
            </a:r>
            <a:endParaRPr kumimoji="0" lang="en-US" sz="2000" b="0" i="0" u="none" strike="noStrike" kern="1200" cap="none" spc="0" normalizeH="0" baseline="0" noProof="0" dirty="0">
              <a:ln>
                <a:noFill/>
              </a:ln>
              <a:solidFill>
                <a:srgbClr val="31383F"/>
              </a:solidFill>
              <a:effectLst/>
              <a:uLnTx/>
              <a:uFillTx/>
              <a:latin typeface="Helvetica" pitchFamily="2" charset="0"/>
              <a:ea typeface="+mn-ea"/>
              <a:cs typeface="+mn-cs"/>
            </a:endParaRPr>
          </a:p>
          <a:p>
            <a:pPr>
              <a:lnSpc>
                <a:spcPct val="110000"/>
              </a:lnSpc>
            </a:pPr>
            <a:endParaRPr lang="en-US" dirty="0"/>
          </a:p>
        </p:txBody>
      </p:sp>
      <p:sp>
        <p:nvSpPr>
          <p:cNvPr id="5" name="Text Placeholder 3">
            <a:extLst>
              <a:ext uri="{FF2B5EF4-FFF2-40B4-BE49-F238E27FC236}">
                <a16:creationId xmlns:a16="http://schemas.microsoft.com/office/drawing/2014/main" id="{43A8BE10-9440-8C73-F0B6-0B029A946FA4}"/>
              </a:ext>
            </a:extLst>
          </p:cNvPr>
          <p:cNvSpPr txBox="1">
            <a:spLocks/>
          </p:cNvSpPr>
          <p:nvPr/>
        </p:nvSpPr>
        <p:spPr>
          <a:xfrm>
            <a:off x="8319885" y="1983645"/>
            <a:ext cx="3280444" cy="4639480"/>
          </a:xfrm>
          <a:prstGeom prst="rect">
            <a:avLst/>
          </a:prstGeom>
          <a:solidFill>
            <a:srgbClr val="F2F2F2"/>
          </a:solidFill>
        </p:spPr>
        <p:txBody>
          <a:bodyPr vert="horz" lIns="91440" tIns="45720" rIns="91440" bIns="45720" rtlCol="0">
            <a:noAutofit/>
          </a:bodyPr>
          <a:lstStyle>
            <a:lvl1pPr marL="0" indent="0" algn="l" defTabSz="914400" rtl="0" eaLnBrk="1" latinLnBrk="0" hangingPunct="1">
              <a:lnSpc>
                <a:spcPct val="90000"/>
              </a:lnSpc>
              <a:spcBef>
                <a:spcPts val="1000"/>
              </a:spcBef>
              <a:spcAft>
                <a:spcPts val="600"/>
              </a:spcAft>
              <a:buClr>
                <a:srgbClr val="FEF200"/>
              </a:buClr>
              <a:buSzPct val="76000"/>
              <a:buFont typeface=".Lucida Grande UI Regular"/>
              <a:buNone/>
              <a:tabLst/>
              <a:defRPr sz="2400" kern="1200">
                <a:solidFill>
                  <a:schemeClr val="accent3"/>
                </a:solidFill>
                <a:latin typeface="Helvetica" pitchFamily="2" charset="0"/>
                <a:ea typeface="+mn-ea"/>
                <a:cs typeface="+mn-cs"/>
              </a:defRPr>
            </a:lvl1pPr>
            <a:lvl2pPr marL="357188" indent="-333375" algn="l" defTabSz="914400" rtl="0" eaLnBrk="1" latinLnBrk="0" hangingPunct="1">
              <a:lnSpc>
                <a:spcPct val="90000"/>
              </a:lnSpc>
              <a:spcBef>
                <a:spcPts val="500"/>
              </a:spcBef>
              <a:spcAft>
                <a:spcPts val="600"/>
              </a:spcAft>
              <a:buClr>
                <a:schemeClr val="accent6"/>
              </a:buClr>
              <a:buSzPct val="76000"/>
              <a:buFont typeface=".Lucida Grande UI Regular"/>
              <a:buChar char="►"/>
              <a:tabLst/>
              <a:defRPr sz="2000" kern="1200">
                <a:solidFill>
                  <a:schemeClr val="accent3"/>
                </a:solidFill>
                <a:latin typeface="Helvetica" pitchFamily="2" charset="0"/>
                <a:ea typeface="+mn-ea"/>
                <a:cs typeface="+mn-cs"/>
              </a:defRPr>
            </a:lvl2pPr>
            <a:lvl3pPr marL="579438" indent="-222250" algn="l" defTabSz="914400" rtl="0" eaLnBrk="1" latinLnBrk="0" hangingPunct="1">
              <a:lnSpc>
                <a:spcPct val="90000"/>
              </a:lnSpc>
              <a:spcBef>
                <a:spcPts val="500"/>
              </a:spcBef>
              <a:spcAft>
                <a:spcPts val="600"/>
              </a:spcAft>
              <a:buClr>
                <a:schemeClr val="tx2"/>
              </a:buClr>
              <a:buSzPct val="76000"/>
              <a:buFont typeface=".Lucida Grande UI Regular"/>
              <a:buChar char="►"/>
              <a:tabLst/>
              <a:defRPr sz="1800" kern="1200">
                <a:solidFill>
                  <a:schemeClr val="accent3"/>
                </a:solidFill>
                <a:latin typeface="Helvetica" pitchFamily="2" charset="0"/>
                <a:ea typeface="+mn-ea"/>
                <a:cs typeface="+mn-cs"/>
              </a:defRPr>
            </a:lvl3pPr>
            <a:lvl4pPr marL="16002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4pPr>
            <a:lvl5pPr marL="20574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US" b="1" dirty="0"/>
              <a:t>Accuracy of Insights</a:t>
            </a:r>
          </a:p>
          <a:p>
            <a:pPr marL="0" marR="0" lvl="0" indent="0" algn="l" defTabSz="914400" rtl="0" eaLnBrk="1" fontAlgn="auto" latinLnBrk="0" hangingPunct="1">
              <a:lnSpc>
                <a:spcPct val="110000"/>
              </a:lnSpc>
              <a:spcBef>
                <a:spcPts val="1000"/>
              </a:spcBef>
              <a:spcAft>
                <a:spcPts val="600"/>
              </a:spcAft>
              <a:buClr>
                <a:srgbClr val="FEF200"/>
              </a:buClr>
              <a:buSzPct val="76000"/>
              <a:buFont typeface=".Lucida Grande UI Regular"/>
              <a:buNone/>
              <a:tabLst/>
              <a:defRPr/>
            </a:pPr>
            <a:r>
              <a:rPr kumimoji="0" lang="en-US" sz="2000" b="0" i="0" u="none" strike="noStrike" kern="1200" cap="none" spc="0" normalizeH="0" baseline="0" noProof="0" dirty="0">
                <a:ln>
                  <a:noFill/>
                </a:ln>
                <a:solidFill>
                  <a:srgbClr val="31383F"/>
                </a:solidFill>
                <a:effectLst/>
                <a:uLnTx/>
                <a:uFillTx/>
                <a:latin typeface="Helvetica" pitchFamily="2" charset="0"/>
                <a:ea typeface="+mn-ea"/>
                <a:cs typeface="+mn-cs"/>
              </a:rPr>
              <a:t>Ensuring research is mor</a:t>
            </a:r>
            <a:r>
              <a:rPr lang="en-US" sz="2000" dirty="0">
                <a:solidFill>
                  <a:srgbClr val="31383F"/>
                </a:solidFill>
              </a:rPr>
              <a:t>e inclusive</a:t>
            </a:r>
          </a:p>
          <a:p>
            <a:pPr marL="0" marR="0" lvl="0" indent="0" algn="l" defTabSz="914400" rtl="0" eaLnBrk="1" fontAlgn="auto" latinLnBrk="0" hangingPunct="1">
              <a:lnSpc>
                <a:spcPct val="110000"/>
              </a:lnSpc>
              <a:spcBef>
                <a:spcPts val="1000"/>
              </a:spcBef>
              <a:spcAft>
                <a:spcPts val="600"/>
              </a:spcAft>
              <a:buClr>
                <a:srgbClr val="FEF200"/>
              </a:buClr>
              <a:buSzPct val="76000"/>
              <a:buFont typeface=".Lucida Grande UI Regular"/>
              <a:buNone/>
              <a:tabLst/>
              <a:defRPr/>
            </a:pPr>
            <a:r>
              <a:rPr kumimoji="0" lang="en-US" sz="2000" b="0" i="0" u="none" strike="noStrike" kern="1200" cap="none" spc="0" normalizeH="0" baseline="0" noProof="0" dirty="0">
                <a:ln>
                  <a:noFill/>
                </a:ln>
                <a:solidFill>
                  <a:srgbClr val="31383F"/>
                </a:solidFill>
                <a:effectLst/>
                <a:uLnTx/>
                <a:uFillTx/>
                <a:latin typeface="Helvetica" pitchFamily="2" charset="0"/>
                <a:ea typeface="+mn-ea"/>
                <a:cs typeface="+mn-cs"/>
              </a:rPr>
              <a:t>Increasing the accessibility of research surveys</a:t>
            </a:r>
          </a:p>
          <a:p>
            <a:pPr marL="0" marR="0" lvl="0" indent="0" algn="l" defTabSz="914400" rtl="0" eaLnBrk="1" fontAlgn="auto" latinLnBrk="0" hangingPunct="1">
              <a:lnSpc>
                <a:spcPct val="110000"/>
              </a:lnSpc>
              <a:spcBef>
                <a:spcPts val="1000"/>
              </a:spcBef>
              <a:spcAft>
                <a:spcPts val="600"/>
              </a:spcAft>
              <a:buClr>
                <a:srgbClr val="FEF200"/>
              </a:buClr>
              <a:buSzPct val="76000"/>
              <a:buFont typeface=".Lucida Grande UI Regular"/>
              <a:buNone/>
              <a:tabLst/>
              <a:defRPr/>
            </a:pPr>
            <a:r>
              <a:rPr kumimoji="0" lang="en-US" sz="2000" b="0" i="0" u="none" strike="noStrike" kern="1200" cap="none" spc="0" normalizeH="0" baseline="0" noProof="0" dirty="0">
                <a:ln>
                  <a:noFill/>
                </a:ln>
                <a:solidFill>
                  <a:srgbClr val="31383F"/>
                </a:solidFill>
                <a:effectLst/>
                <a:uLnTx/>
                <a:uFillTx/>
                <a:latin typeface="Helvetica" pitchFamily="2" charset="0"/>
                <a:ea typeface="+mn-ea"/>
                <a:cs typeface="+mn-cs"/>
              </a:rPr>
              <a:t>Providing a voice for all</a:t>
            </a:r>
          </a:p>
          <a:p>
            <a:pPr marL="0" marR="0" lvl="0" indent="0" algn="l" defTabSz="914400" rtl="0" eaLnBrk="1" fontAlgn="auto" latinLnBrk="0" hangingPunct="1">
              <a:lnSpc>
                <a:spcPct val="110000"/>
              </a:lnSpc>
              <a:spcBef>
                <a:spcPts val="1000"/>
              </a:spcBef>
              <a:spcAft>
                <a:spcPts val="600"/>
              </a:spcAft>
              <a:buClr>
                <a:srgbClr val="FEF200"/>
              </a:buClr>
              <a:buSzPct val="76000"/>
              <a:buFont typeface=".Lucida Grande UI Regular"/>
              <a:buNone/>
              <a:tabLst/>
              <a:defRPr/>
            </a:pPr>
            <a:r>
              <a:rPr lang="en-US" sz="2000" dirty="0">
                <a:solidFill>
                  <a:srgbClr val="31383F"/>
                </a:solidFill>
              </a:rPr>
              <a:t>Better research</a:t>
            </a:r>
            <a:endParaRPr kumimoji="0" lang="en-US" sz="2000" b="0" i="0" u="none" strike="noStrike" kern="1200" cap="none" spc="0" normalizeH="0" baseline="0" noProof="0" dirty="0">
              <a:ln>
                <a:noFill/>
              </a:ln>
              <a:solidFill>
                <a:srgbClr val="31383F"/>
              </a:solidFill>
              <a:effectLst/>
              <a:uLnTx/>
              <a:uFillTx/>
              <a:latin typeface="Helvetica" pitchFamily="2" charset="0"/>
              <a:ea typeface="+mn-ea"/>
              <a:cs typeface="+mn-cs"/>
            </a:endParaRPr>
          </a:p>
        </p:txBody>
      </p:sp>
    </p:spTree>
    <p:extLst>
      <p:ext uri="{BB962C8B-B14F-4D97-AF65-F5344CB8AC3E}">
        <p14:creationId xmlns:p14="http://schemas.microsoft.com/office/powerpoint/2010/main" val="3432996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2" grpId="0" animBg="1"/>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6DC273-ED04-219E-414E-19E9E8F84B9C}"/>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EEDFF5A3-BBB2-DAE0-AB42-11C72505566F}"/>
              </a:ext>
            </a:extLst>
          </p:cNvPr>
          <p:cNvSpPr>
            <a:spLocks noGrp="1"/>
          </p:cNvSpPr>
          <p:nvPr>
            <p:ph type="ctrTitle"/>
          </p:nvPr>
        </p:nvSpPr>
        <p:spPr>
          <a:xfrm>
            <a:off x="1544320" y="4074160"/>
            <a:ext cx="10038080" cy="1248026"/>
          </a:xfrm>
        </p:spPr>
        <p:txBody>
          <a:bodyPr>
            <a:normAutofit fontScale="90000"/>
          </a:bodyPr>
          <a:lstStyle/>
          <a:p>
            <a:r>
              <a:rPr lang="en-GB" b="1" dirty="0">
                <a:solidFill>
                  <a:schemeClr val="accent4"/>
                </a:solidFill>
              </a:rPr>
              <a:t>Almost</a:t>
            </a:r>
            <a:r>
              <a:rPr lang="en-GB" b="1" dirty="0">
                <a:solidFill>
                  <a:schemeClr val="accent5">
                    <a:lumMod val="60000"/>
                    <a:lumOff val="40000"/>
                  </a:schemeClr>
                </a:solidFill>
              </a:rPr>
              <a:t> </a:t>
            </a:r>
            <a:r>
              <a:rPr lang="en-GB" sz="7300" dirty="0">
                <a:solidFill>
                  <a:schemeClr val="accent5">
                    <a:lumMod val="60000"/>
                    <a:lumOff val="40000"/>
                  </a:schemeClr>
                </a:solidFill>
              </a:rPr>
              <a:t>everyone</a:t>
            </a:r>
            <a:r>
              <a:rPr lang="en-GB" b="1" dirty="0">
                <a:solidFill>
                  <a:schemeClr val="accent5">
                    <a:lumMod val="60000"/>
                    <a:lumOff val="40000"/>
                  </a:schemeClr>
                </a:solidFill>
              </a:rPr>
              <a:t> </a:t>
            </a:r>
            <a:br>
              <a:rPr lang="en-GB" b="1" dirty="0">
                <a:solidFill>
                  <a:schemeClr val="accent5">
                    <a:lumMod val="60000"/>
                    <a:lumOff val="40000"/>
                  </a:schemeClr>
                </a:solidFill>
              </a:rPr>
            </a:br>
            <a:r>
              <a:rPr lang="en-GB" b="1" dirty="0">
                <a:solidFill>
                  <a:schemeClr val="accent4"/>
                </a:solidFill>
              </a:rPr>
              <a:t>will temporarily or permanently experience disability at some point in their life</a:t>
            </a:r>
            <a:endParaRPr lang="en-GB" dirty="0">
              <a:solidFill>
                <a:schemeClr val="accent4"/>
              </a:solidFill>
            </a:endParaRPr>
          </a:p>
        </p:txBody>
      </p:sp>
      <p:sp>
        <p:nvSpPr>
          <p:cNvPr id="2" name="Title 1">
            <a:extLst>
              <a:ext uri="{FF2B5EF4-FFF2-40B4-BE49-F238E27FC236}">
                <a16:creationId xmlns:a16="http://schemas.microsoft.com/office/drawing/2014/main" id="{66012022-5FA1-2E18-D008-08568BDB4F25}"/>
              </a:ext>
            </a:extLst>
          </p:cNvPr>
          <p:cNvSpPr txBox="1">
            <a:spLocks/>
          </p:cNvSpPr>
          <p:nvPr/>
        </p:nvSpPr>
        <p:spPr>
          <a:xfrm>
            <a:off x="548640" y="5801359"/>
            <a:ext cx="11877040" cy="94772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b="1" kern="1200">
                <a:solidFill>
                  <a:srgbClr val="F9BFB5"/>
                </a:solidFill>
                <a:latin typeface="Helvetica" pitchFamily="2" charset="0"/>
                <a:ea typeface="+mj-ea"/>
                <a:cs typeface="+mj-cs"/>
              </a:defRPr>
            </a:lvl1pPr>
          </a:lstStyle>
          <a:p>
            <a:pPr marL="0" marR="0" lvl="0" indent="0" algn="l" defTabSz="914400" rtl="0" eaLnBrk="1" fontAlgn="auto" latinLnBrk="0" hangingPunct="1">
              <a:lnSpc>
                <a:spcPct val="110000"/>
              </a:lnSpc>
              <a:spcBef>
                <a:spcPct val="0"/>
              </a:spcBef>
              <a:spcAft>
                <a:spcPts val="0"/>
              </a:spcAft>
              <a:buClrTx/>
              <a:buSzTx/>
              <a:buFontTx/>
              <a:buNone/>
              <a:tabLst/>
              <a:defRPr/>
            </a:pPr>
            <a:endParaRPr kumimoji="0" lang="en-GB" sz="4000" b="1" i="0" u="none" strike="noStrike" kern="1200" cap="none" spc="0" normalizeH="0" baseline="0" noProof="0" dirty="0">
              <a:ln>
                <a:noFill/>
              </a:ln>
              <a:solidFill>
                <a:srgbClr val="F9BFB5"/>
              </a:solidFill>
              <a:effectLst/>
              <a:uLnTx/>
              <a:uFillTx/>
              <a:latin typeface="Helvetica" pitchFamily="2" charset="0"/>
              <a:ea typeface="+mj-ea"/>
              <a:cs typeface="+mj-cs"/>
            </a:endParaRPr>
          </a:p>
        </p:txBody>
      </p:sp>
      <p:sp>
        <p:nvSpPr>
          <p:cNvPr id="3" name="Title 1">
            <a:extLst>
              <a:ext uri="{FF2B5EF4-FFF2-40B4-BE49-F238E27FC236}">
                <a16:creationId xmlns:a16="http://schemas.microsoft.com/office/drawing/2014/main" id="{F0ED6880-A5AA-F916-1F5C-D4276FD01376}"/>
              </a:ext>
            </a:extLst>
          </p:cNvPr>
          <p:cNvSpPr txBox="1">
            <a:spLocks/>
          </p:cNvSpPr>
          <p:nvPr/>
        </p:nvSpPr>
        <p:spPr>
          <a:xfrm>
            <a:off x="701040" y="5953759"/>
            <a:ext cx="11877040" cy="94772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b="1" kern="1200">
                <a:solidFill>
                  <a:srgbClr val="F9BFB5"/>
                </a:solidFill>
                <a:latin typeface="Helvetica" pitchFamily="2" charset="0"/>
                <a:ea typeface="+mj-ea"/>
                <a:cs typeface="+mj-cs"/>
              </a:defRPr>
            </a:lvl1pPr>
          </a:lstStyle>
          <a:p>
            <a:pPr marL="0" marR="0" lvl="0" indent="0" algn="l" defTabSz="914400" rtl="0" eaLnBrk="1" fontAlgn="auto" latinLnBrk="0" hangingPunct="1">
              <a:lnSpc>
                <a:spcPct val="110000"/>
              </a:lnSpc>
              <a:spcBef>
                <a:spcPct val="0"/>
              </a:spcBef>
              <a:spcAft>
                <a:spcPts val="0"/>
              </a:spcAft>
              <a:buClrTx/>
              <a:buSzTx/>
              <a:buFontTx/>
              <a:buNone/>
              <a:tabLst/>
              <a:defRPr/>
            </a:pPr>
            <a:r>
              <a:rPr kumimoji="0" lang="en-GB" sz="3200" b="1" i="0" u="none" strike="noStrike" kern="1200" cap="none" spc="0" normalizeH="0" baseline="0" noProof="0" dirty="0">
                <a:ln>
                  <a:noFill/>
                </a:ln>
                <a:solidFill>
                  <a:srgbClr val="519DBB">
                    <a:lumMod val="20000"/>
                    <a:lumOff val="80000"/>
                  </a:srgbClr>
                </a:solidFill>
                <a:effectLst/>
                <a:uLnTx/>
                <a:uFillTx/>
                <a:latin typeface="Helvetica" pitchFamily="2" charset="0"/>
                <a:ea typeface="+mj-ea"/>
                <a:cs typeface="+mj-cs"/>
              </a:rPr>
              <a:t>Source: World </a:t>
            </a:r>
            <a:r>
              <a:rPr kumimoji="0" lang="en-GB" sz="3200" b="1" i="0" u="none" strike="noStrike" kern="1200" cap="none" spc="0" normalizeH="0" baseline="0" noProof="0">
                <a:ln>
                  <a:noFill/>
                </a:ln>
                <a:solidFill>
                  <a:srgbClr val="519DBB">
                    <a:lumMod val="20000"/>
                    <a:lumOff val="80000"/>
                  </a:srgbClr>
                </a:solidFill>
                <a:effectLst/>
                <a:uLnTx/>
                <a:uFillTx/>
                <a:latin typeface="Helvetica" pitchFamily="2" charset="0"/>
                <a:ea typeface="+mj-ea"/>
                <a:cs typeface="+mj-cs"/>
              </a:rPr>
              <a:t>Health Organization</a:t>
            </a:r>
            <a:endParaRPr kumimoji="0" lang="en-GB" sz="3200" b="1" i="0" u="none" strike="noStrike" kern="1200" cap="none" spc="0" normalizeH="0" baseline="0" noProof="0" dirty="0">
              <a:ln>
                <a:noFill/>
              </a:ln>
              <a:solidFill>
                <a:srgbClr val="F9BFB5"/>
              </a:solidFill>
              <a:effectLst/>
              <a:uLnTx/>
              <a:uFillTx/>
              <a:latin typeface="Helvetica" pitchFamily="2" charset="0"/>
              <a:ea typeface="+mj-ea"/>
              <a:cs typeface="+mj-cs"/>
            </a:endParaRPr>
          </a:p>
        </p:txBody>
      </p:sp>
    </p:spTree>
    <p:extLst>
      <p:ext uri="{BB962C8B-B14F-4D97-AF65-F5344CB8AC3E}">
        <p14:creationId xmlns:p14="http://schemas.microsoft.com/office/powerpoint/2010/main" val="39680479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Callout 2">
            <a:extLst>
              <a:ext uri="{FF2B5EF4-FFF2-40B4-BE49-F238E27FC236}">
                <a16:creationId xmlns:a16="http://schemas.microsoft.com/office/drawing/2014/main" id="{CB9EBD77-44CC-C7CD-1E92-DAFDE339E75A}"/>
              </a:ext>
            </a:extLst>
          </p:cNvPr>
          <p:cNvSpPr/>
          <p:nvPr/>
        </p:nvSpPr>
        <p:spPr>
          <a:xfrm>
            <a:off x="5683624" y="2277035"/>
            <a:ext cx="3603811" cy="3567953"/>
          </a:xfrm>
          <a:prstGeom prst="wedgeEllipseCallout">
            <a:avLst>
              <a:gd name="adj1" fmla="val -28296"/>
              <a:gd name="adj2" fmla="val 59987"/>
            </a:avLst>
          </a:prstGeom>
          <a:solidFill>
            <a:schemeClr val="accent6"/>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600" b="0" i="0" u="none" strike="noStrike" kern="1200" cap="none" spc="0" normalizeH="0" baseline="0" noProof="0" dirty="0">
                <a:ln w="0"/>
                <a:solidFill>
                  <a:srgbClr val="31383F"/>
                </a:solidFill>
                <a:effectLst>
                  <a:outerShdw blurRad="38100" dist="19050" dir="2700000" algn="tl" rotWithShape="0">
                    <a:srgbClr val="31383F">
                      <a:alpha val="40000"/>
                    </a:srgbClr>
                  </a:outerShdw>
                </a:effectLst>
                <a:uLnTx/>
                <a:uFillTx/>
                <a:latin typeface="Calibri" panose="020F0502020204030204"/>
                <a:ea typeface="+mn-ea"/>
                <a:cs typeface="+mn-cs"/>
              </a:rPr>
              <a:t>…</a:t>
            </a:r>
            <a:endParaRPr kumimoji="0" lang="en-US" sz="16600" b="0" i="0" u="none" strike="noStrike" kern="1200" cap="none" spc="0" normalizeH="0" baseline="0" noProof="0" dirty="0">
              <a:ln>
                <a:noFill/>
              </a:ln>
              <a:solidFill>
                <a:srgbClr val="C4C3AC"/>
              </a:solidFill>
              <a:effectLst/>
              <a:uLnTx/>
              <a:uFillTx/>
              <a:latin typeface="Calibri" panose="020F0502020204030204"/>
              <a:ea typeface="+mn-ea"/>
              <a:cs typeface="+mn-cs"/>
            </a:endParaRPr>
          </a:p>
        </p:txBody>
      </p:sp>
      <p:sp>
        <p:nvSpPr>
          <p:cNvPr id="4" name="Oval Callout 3">
            <a:extLst>
              <a:ext uri="{FF2B5EF4-FFF2-40B4-BE49-F238E27FC236}">
                <a16:creationId xmlns:a16="http://schemas.microsoft.com/office/drawing/2014/main" id="{2936EA25-2E4E-37FB-747E-005705C9DA98}"/>
              </a:ext>
            </a:extLst>
          </p:cNvPr>
          <p:cNvSpPr/>
          <p:nvPr/>
        </p:nvSpPr>
        <p:spPr>
          <a:xfrm flipH="1">
            <a:off x="2528047" y="1479176"/>
            <a:ext cx="3788434" cy="3567953"/>
          </a:xfrm>
          <a:prstGeom prst="wedgeEllipseCallout">
            <a:avLst>
              <a:gd name="adj1" fmla="val -30772"/>
              <a:gd name="adj2" fmla="val 56470"/>
            </a:avLst>
          </a:prstGeom>
          <a:solidFill>
            <a:srgbClr val="DFEBE4"/>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9900" dirty="0">
                <a:ln w="0"/>
                <a:solidFill>
                  <a:schemeClr val="tx1"/>
                </a:solidFill>
                <a:effectLst>
                  <a:outerShdw blurRad="38100" dist="19050" dir="2700000" algn="tl" rotWithShape="0">
                    <a:schemeClr val="dk1">
                      <a:alpha val="40000"/>
                    </a:schemeClr>
                  </a:outerShdw>
                </a:effectLst>
              </a:rPr>
              <a:t>?</a:t>
            </a:r>
            <a:endParaRPr lang="en-US" sz="19900" dirty="0"/>
          </a:p>
        </p:txBody>
      </p:sp>
      <p:sp>
        <p:nvSpPr>
          <p:cNvPr id="5" name="Title 1">
            <a:extLst>
              <a:ext uri="{FF2B5EF4-FFF2-40B4-BE49-F238E27FC236}">
                <a16:creationId xmlns:a16="http://schemas.microsoft.com/office/drawing/2014/main" id="{8B31ABA5-AE7F-CC17-22A6-EA09A86CDA50}"/>
              </a:ext>
            </a:extLst>
          </p:cNvPr>
          <p:cNvSpPr txBox="1"/>
          <p:nvPr/>
        </p:nvSpPr>
        <p:spPr>
          <a:xfrm>
            <a:off x="560892" y="325000"/>
            <a:ext cx="7310120" cy="802282"/>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6000" b="1" kern="1200">
                <a:solidFill>
                  <a:schemeClr val="accent4"/>
                </a:solidFill>
                <a:latin typeface="Helvetica" pitchFamily="2" charset="0"/>
                <a:ea typeface="+mj-ea"/>
                <a:cs typeface="+mj-cs"/>
              </a:defRPr>
            </a:lvl1pPr>
          </a:lstStyle>
          <a:p>
            <a:r>
              <a:rPr lang="en-US" dirty="0"/>
              <a:t>Over to you…</a:t>
            </a:r>
          </a:p>
        </p:txBody>
      </p:sp>
    </p:spTree>
    <p:extLst>
      <p:ext uri="{BB962C8B-B14F-4D97-AF65-F5344CB8AC3E}">
        <p14:creationId xmlns:p14="http://schemas.microsoft.com/office/powerpoint/2010/main" val="2508696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DD9D34F-793E-3D83-A7CD-190B58FB7666}"/>
              </a:ext>
            </a:extLst>
          </p:cNvPr>
          <p:cNvSpPr>
            <a:spLocks noGrp="1"/>
          </p:cNvSpPr>
          <p:nvPr>
            <p:ph type="title"/>
          </p:nvPr>
        </p:nvSpPr>
        <p:spPr>
          <a:xfrm>
            <a:off x="838200" y="385483"/>
            <a:ext cx="9084276" cy="1196830"/>
          </a:xfrm>
        </p:spPr>
        <p:txBody>
          <a:bodyPr/>
          <a:lstStyle/>
          <a:p>
            <a:r>
              <a:rPr lang="en-US" dirty="0"/>
              <a:t>Welcome! </a:t>
            </a:r>
          </a:p>
        </p:txBody>
      </p:sp>
      <p:sp>
        <p:nvSpPr>
          <p:cNvPr id="4" name="Text Placeholder 3">
            <a:extLst>
              <a:ext uri="{FF2B5EF4-FFF2-40B4-BE49-F238E27FC236}">
                <a16:creationId xmlns:a16="http://schemas.microsoft.com/office/drawing/2014/main" id="{D76ADB27-2E23-44E7-90ED-576C0987E27C}"/>
              </a:ext>
            </a:extLst>
          </p:cNvPr>
          <p:cNvSpPr>
            <a:spLocks noGrp="1"/>
          </p:cNvSpPr>
          <p:nvPr>
            <p:ph type="body" sz="quarter" idx="10"/>
          </p:nvPr>
        </p:nvSpPr>
        <p:spPr>
          <a:xfrm>
            <a:off x="838200" y="2055362"/>
            <a:ext cx="6985353" cy="3879273"/>
          </a:xfrm>
        </p:spPr>
        <p:txBody>
          <a:bodyPr>
            <a:noAutofit/>
          </a:bodyPr>
          <a:lstStyle/>
          <a:p>
            <a:pPr marL="342900" indent="-342900">
              <a:buClr>
                <a:schemeClr val="accent6"/>
              </a:buClr>
              <a:buSzPct val="100000"/>
              <a:buFont typeface="Arial" panose="020B0604020202020204" pitchFamily="34" charset="0"/>
              <a:buChar char="•"/>
            </a:pPr>
            <a:r>
              <a:rPr lang="en-US" dirty="0"/>
              <a:t>Captions running</a:t>
            </a:r>
          </a:p>
          <a:p>
            <a:pPr marL="342900" indent="-342900">
              <a:buClr>
                <a:schemeClr val="accent6"/>
              </a:buClr>
              <a:buSzPct val="100000"/>
              <a:buFont typeface="Arial" panose="020B0604020202020204" pitchFamily="34" charset="0"/>
              <a:buChar char="•"/>
            </a:pPr>
            <a:r>
              <a:rPr lang="en-US" dirty="0"/>
              <a:t>We’ll audio describe onscreen content</a:t>
            </a:r>
          </a:p>
          <a:p>
            <a:pPr marL="342900" indent="-342900">
              <a:buClr>
                <a:schemeClr val="accent6"/>
              </a:buClr>
              <a:buSzPct val="100000"/>
              <a:buFont typeface="Arial" panose="020B0604020202020204" pitchFamily="34" charset="0"/>
              <a:buChar char="•"/>
            </a:pPr>
            <a:r>
              <a:rPr lang="en-US" dirty="0"/>
              <a:t>Recording available after </a:t>
            </a:r>
          </a:p>
          <a:p>
            <a:pPr marL="342900" indent="-342900">
              <a:buClr>
                <a:schemeClr val="accent6"/>
              </a:buClr>
              <a:buSzPct val="100000"/>
              <a:buFont typeface="Arial" panose="020B0604020202020204" pitchFamily="34" charset="0"/>
              <a:buChar char="•"/>
            </a:pPr>
            <a:r>
              <a:rPr lang="en-US" dirty="0"/>
              <a:t>Presentation available after </a:t>
            </a:r>
          </a:p>
          <a:p>
            <a:pPr>
              <a:lnSpc>
                <a:spcPct val="134000"/>
              </a:lnSpc>
              <a:spcBef>
                <a:spcPts val="1600"/>
              </a:spcBef>
            </a:pPr>
            <a:r>
              <a:rPr lang="en-US" dirty="0"/>
              <a:t>If there is anything we can do to make today’s session work better for you, please ask.</a:t>
            </a:r>
          </a:p>
        </p:txBody>
      </p:sp>
    </p:spTree>
    <p:extLst>
      <p:ext uri="{BB962C8B-B14F-4D97-AF65-F5344CB8AC3E}">
        <p14:creationId xmlns:p14="http://schemas.microsoft.com/office/powerpoint/2010/main" val="24607874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F6FF8-9F01-2660-C2CA-3385993907BB}"/>
              </a:ext>
            </a:extLst>
          </p:cNvPr>
          <p:cNvSpPr>
            <a:spLocks noGrp="1"/>
          </p:cNvSpPr>
          <p:nvPr>
            <p:ph type="ctrTitle"/>
          </p:nvPr>
        </p:nvSpPr>
        <p:spPr>
          <a:xfrm>
            <a:off x="1524000" y="2235200"/>
            <a:ext cx="9681882" cy="2387600"/>
          </a:xfrm>
        </p:spPr>
        <p:txBody>
          <a:bodyPr>
            <a:normAutofit fontScale="90000"/>
          </a:bodyPr>
          <a:lstStyle/>
          <a:p>
            <a:r>
              <a:rPr lang="en-US" dirty="0"/>
              <a:t>The MRS has created EAA guidance for the sector</a:t>
            </a:r>
          </a:p>
        </p:txBody>
      </p:sp>
      <p:sp>
        <p:nvSpPr>
          <p:cNvPr id="3" name="Title 1">
            <a:extLst>
              <a:ext uri="{FF2B5EF4-FFF2-40B4-BE49-F238E27FC236}">
                <a16:creationId xmlns:a16="http://schemas.microsoft.com/office/drawing/2014/main" id="{A6D77A1A-0075-9EE3-19ED-39ABC2D7CC96}"/>
              </a:ext>
            </a:extLst>
          </p:cNvPr>
          <p:cNvSpPr txBox="1">
            <a:spLocks/>
          </p:cNvSpPr>
          <p:nvPr/>
        </p:nvSpPr>
        <p:spPr>
          <a:xfrm>
            <a:off x="1524000" y="4509247"/>
            <a:ext cx="9681882" cy="144331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6000" b="1" kern="1200">
                <a:solidFill>
                  <a:schemeClr val="accent4"/>
                </a:solidFill>
                <a:latin typeface="Helvetica" pitchFamily="2" charset="0"/>
                <a:ea typeface="+mj-ea"/>
                <a:cs typeface="+mj-cs"/>
              </a:defRPr>
            </a:lvl1pPr>
          </a:lstStyle>
          <a:p>
            <a:r>
              <a:rPr lang="en-US" sz="4000" b="0" dirty="0">
                <a:solidFill>
                  <a:schemeClr val="accent5">
                    <a:lumMod val="20000"/>
                    <a:lumOff val="80000"/>
                  </a:schemeClr>
                </a:solidFill>
              </a:rPr>
              <a:t>https://</a:t>
            </a:r>
            <a:r>
              <a:rPr lang="en-US" sz="4000" b="0" dirty="0" err="1">
                <a:solidFill>
                  <a:schemeClr val="accent5">
                    <a:lumMod val="20000"/>
                    <a:lumOff val="80000"/>
                  </a:schemeClr>
                </a:solidFill>
              </a:rPr>
              <a:t>www.mrs.org.uk</a:t>
            </a:r>
            <a:r>
              <a:rPr lang="en-US" sz="4000" b="0" dirty="0">
                <a:solidFill>
                  <a:schemeClr val="accent5">
                    <a:lumMod val="20000"/>
                    <a:lumOff val="80000"/>
                  </a:schemeClr>
                </a:solidFill>
              </a:rPr>
              <a:t>/standards/</a:t>
            </a:r>
            <a:r>
              <a:rPr lang="en-US" sz="4000" b="0" dirty="0" err="1">
                <a:solidFill>
                  <a:schemeClr val="accent5">
                    <a:lumMod val="20000"/>
                    <a:lumOff val="80000"/>
                  </a:schemeClr>
                </a:solidFill>
              </a:rPr>
              <a:t>mrs</a:t>
            </a:r>
            <a:r>
              <a:rPr lang="en-US" sz="4000" b="0" dirty="0">
                <a:solidFill>
                  <a:schemeClr val="accent5">
                    <a:lumMod val="20000"/>
                    <a:lumOff val="80000"/>
                  </a:schemeClr>
                </a:solidFill>
              </a:rPr>
              <a:t>-best-practice-guide-on-accessible-data</a:t>
            </a:r>
          </a:p>
        </p:txBody>
      </p:sp>
    </p:spTree>
    <p:extLst>
      <p:ext uri="{BB962C8B-B14F-4D97-AF65-F5344CB8AC3E}">
        <p14:creationId xmlns:p14="http://schemas.microsoft.com/office/powerpoint/2010/main" val="18440972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8DA9AC-C133-0592-76E7-E94E43B467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BE5763E-9CD1-4393-7959-C2A34CB8831A}"/>
              </a:ext>
            </a:extLst>
          </p:cNvPr>
          <p:cNvSpPr>
            <a:spLocks noGrp="1"/>
          </p:cNvSpPr>
          <p:nvPr>
            <p:ph type="ctrTitle"/>
          </p:nvPr>
        </p:nvSpPr>
        <p:spPr>
          <a:xfrm>
            <a:off x="845943" y="607563"/>
            <a:ext cx="10851777" cy="1221237"/>
          </a:xfrm>
        </p:spPr>
        <p:txBody>
          <a:bodyPr>
            <a:normAutofit/>
          </a:bodyPr>
          <a:lstStyle/>
          <a:p>
            <a:r>
              <a:rPr lang="en-US" sz="4400" dirty="0"/>
              <a:t>Get involved in MRS Unlimited</a:t>
            </a:r>
          </a:p>
        </p:txBody>
      </p:sp>
      <p:sp>
        <p:nvSpPr>
          <p:cNvPr id="3" name="Title 1">
            <a:extLst>
              <a:ext uri="{FF2B5EF4-FFF2-40B4-BE49-F238E27FC236}">
                <a16:creationId xmlns:a16="http://schemas.microsoft.com/office/drawing/2014/main" id="{F6213374-B253-632F-0319-FCF2AF7D7F36}"/>
              </a:ext>
            </a:extLst>
          </p:cNvPr>
          <p:cNvSpPr txBox="1">
            <a:spLocks/>
          </p:cNvSpPr>
          <p:nvPr/>
        </p:nvSpPr>
        <p:spPr>
          <a:xfrm>
            <a:off x="845943" y="1828800"/>
            <a:ext cx="11096675" cy="4849091"/>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6000" b="1" kern="1200">
                <a:solidFill>
                  <a:schemeClr val="accent4"/>
                </a:solidFill>
                <a:latin typeface="Helvetica" pitchFamily="2" charset="0"/>
                <a:ea typeface="+mj-ea"/>
                <a:cs typeface="+mj-cs"/>
              </a:defRPr>
            </a:lvl1pPr>
          </a:lstStyle>
          <a:p>
            <a:pPr>
              <a:lnSpc>
                <a:spcPct val="120000"/>
              </a:lnSpc>
              <a:spcAft>
                <a:spcPts val="600"/>
              </a:spcAft>
            </a:pPr>
            <a:r>
              <a:rPr lang="en-GB" sz="2400" dirty="0"/>
              <a:t>If you are interested in joining us and helping progress disability-inclusion across the research sector please, </a:t>
            </a:r>
          </a:p>
          <a:p>
            <a:pPr marL="342900" indent="-342900">
              <a:lnSpc>
                <a:spcPct val="120000"/>
              </a:lnSpc>
              <a:spcBef>
                <a:spcPts val="1200"/>
              </a:spcBef>
              <a:buFont typeface="Arial" panose="020B0604020202020204" pitchFamily="34" charset="0"/>
              <a:buChar char="•"/>
            </a:pPr>
            <a:r>
              <a:rPr lang="en-GB" sz="2400" dirty="0"/>
              <a:t>Visit our microsite (part of the MRS website) </a:t>
            </a:r>
            <a:r>
              <a:rPr lang="en-GB" sz="2400" dirty="0">
                <a:solidFill>
                  <a:schemeClr val="accent1">
                    <a:lumMod val="40000"/>
                    <a:lumOff val="60000"/>
                  </a:schemeClr>
                </a:solidFill>
                <a:hlinkClick r:id="rId3">
                  <a:extLst>
                    <a:ext uri="{A12FA001-AC4F-418D-AE19-62706E023703}">
                      <ahyp:hlinkClr xmlns:ahyp="http://schemas.microsoft.com/office/drawing/2018/hyperlinkcolor" val="tx"/>
                    </a:ext>
                  </a:extLst>
                </a:hlinkClick>
              </a:rPr>
              <a:t>https://www.mrs.org.uk/about/mrs-unlimited</a:t>
            </a:r>
            <a:r>
              <a:rPr lang="en-GB" sz="2400" dirty="0">
                <a:solidFill>
                  <a:schemeClr val="accent1">
                    <a:lumMod val="40000"/>
                    <a:lumOff val="60000"/>
                  </a:schemeClr>
                </a:solidFill>
              </a:rPr>
              <a:t> </a:t>
            </a:r>
          </a:p>
          <a:p>
            <a:pPr marL="342900" indent="-342900">
              <a:lnSpc>
                <a:spcPct val="120000"/>
              </a:lnSpc>
              <a:spcBef>
                <a:spcPts val="1200"/>
              </a:spcBef>
              <a:buFont typeface="Arial" panose="020B0604020202020204" pitchFamily="34" charset="0"/>
              <a:buChar char="•"/>
            </a:pPr>
            <a:r>
              <a:rPr lang="en-GB" sz="2400" dirty="0"/>
              <a:t>Join the mailing list to keep informed on upcoming events </a:t>
            </a:r>
            <a:endParaRPr lang="en-GB" sz="2400" dirty="0">
              <a:solidFill>
                <a:schemeClr val="accent1">
                  <a:lumMod val="20000"/>
                  <a:lumOff val="80000"/>
                </a:schemeClr>
              </a:solidFill>
            </a:endParaRPr>
          </a:p>
          <a:p>
            <a:pPr marL="342900" indent="-342900">
              <a:lnSpc>
                <a:spcPct val="120000"/>
              </a:lnSpc>
              <a:spcBef>
                <a:spcPts val="1200"/>
              </a:spcBef>
              <a:buFont typeface="Arial" panose="020B0604020202020204" pitchFamily="34" charset="0"/>
              <a:buChar char="•"/>
            </a:pPr>
            <a:r>
              <a:rPr lang="en-GB" sz="2400" dirty="0"/>
              <a:t>Meet us at one of the MRS Conference events  </a:t>
            </a:r>
          </a:p>
          <a:p>
            <a:pPr marL="342900" indent="-342900">
              <a:lnSpc>
                <a:spcPct val="120000"/>
              </a:lnSpc>
              <a:spcBef>
                <a:spcPts val="1200"/>
              </a:spcBef>
              <a:buFont typeface="Arial" panose="020B0604020202020204" pitchFamily="34" charset="0"/>
              <a:buChar char="•"/>
            </a:pPr>
            <a:r>
              <a:rPr lang="en-GB" sz="2400" dirty="0"/>
              <a:t>Invite us to speak at your workplace (for a small fee)</a:t>
            </a:r>
          </a:p>
          <a:p>
            <a:pPr>
              <a:lnSpc>
                <a:spcPct val="120000"/>
              </a:lnSpc>
              <a:spcBef>
                <a:spcPts val="600"/>
              </a:spcBef>
            </a:pPr>
            <a:endParaRPr lang="en-GB" sz="2400" dirty="0"/>
          </a:p>
          <a:p>
            <a:pPr>
              <a:lnSpc>
                <a:spcPct val="120000"/>
              </a:lnSpc>
            </a:pPr>
            <a:r>
              <a:rPr lang="en-GB" sz="2400" dirty="0"/>
              <a:t> </a:t>
            </a:r>
          </a:p>
        </p:txBody>
      </p:sp>
    </p:spTree>
    <p:extLst>
      <p:ext uri="{BB962C8B-B14F-4D97-AF65-F5344CB8AC3E}">
        <p14:creationId xmlns:p14="http://schemas.microsoft.com/office/powerpoint/2010/main" val="9546890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A5A1B-40DE-FF85-0051-FB222F2E5CCF}"/>
              </a:ext>
            </a:extLst>
          </p:cNvPr>
          <p:cNvSpPr>
            <a:spLocks noGrp="1"/>
          </p:cNvSpPr>
          <p:nvPr>
            <p:ph type="ctrTitle"/>
          </p:nvPr>
        </p:nvSpPr>
        <p:spPr>
          <a:xfrm>
            <a:off x="892414" y="725799"/>
            <a:ext cx="7193751" cy="2387600"/>
          </a:xfrm>
        </p:spPr>
        <p:txBody>
          <a:bodyPr/>
          <a:lstStyle/>
          <a:p>
            <a:r>
              <a:rPr lang="en-GB" dirty="0"/>
              <a:t>Thank You!</a:t>
            </a:r>
          </a:p>
        </p:txBody>
      </p:sp>
    </p:spTree>
    <p:extLst>
      <p:ext uri="{BB962C8B-B14F-4D97-AF65-F5344CB8AC3E}">
        <p14:creationId xmlns:p14="http://schemas.microsoft.com/office/powerpoint/2010/main" val="8119908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B6AFFD-58CB-CADD-19C4-84716F95CD8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770E0AB-DC29-B6BB-F0EE-7C90C1BC1865}"/>
              </a:ext>
            </a:extLst>
          </p:cNvPr>
          <p:cNvSpPr>
            <a:spLocks noGrp="1"/>
          </p:cNvSpPr>
          <p:nvPr>
            <p:ph type="title"/>
          </p:nvPr>
        </p:nvSpPr>
        <p:spPr>
          <a:xfrm>
            <a:off x="748553" y="600635"/>
            <a:ext cx="9084276" cy="887506"/>
          </a:xfrm>
        </p:spPr>
        <p:txBody>
          <a:bodyPr/>
          <a:lstStyle/>
          <a:p>
            <a:r>
              <a:rPr lang="en-US" dirty="0"/>
              <a:t>A brilliant set of presenters for you! </a:t>
            </a:r>
          </a:p>
        </p:txBody>
      </p:sp>
      <p:sp>
        <p:nvSpPr>
          <p:cNvPr id="4" name="Text Placeholder 3">
            <a:extLst>
              <a:ext uri="{FF2B5EF4-FFF2-40B4-BE49-F238E27FC236}">
                <a16:creationId xmlns:a16="http://schemas.microsoft.com/office/drawing/2014/main" id="{F05BAD46-FCA3-5256-6526-9C63D42C9545}"/>
              </a:ext>
            </a:extLst>
          </p:cNvPr>
          <p:cNvSpPr>
            <a:spLocks noGrp="1"/>
          </p:cNvSpPr>
          <p:nvPr>
            <p:ph type="body" sz="quarter" idx="10"/>
          </p:nvPr>
        </p:nvSpPr>
        <p:spPr>
          <a:xfrm>
            <a:off x="881570" y="1983646"/>
            <a:ext cx="2955323" cy="2803508"/>
          </a:xfrm>
        </p:spPr>
        <p:txBody>
          <a:bodyPr>
            <a:noAutofit/>
          </a:bodyPr>
          <a:lstStyle/>
          <a:p>
            <a:pPr>
              <a:lnSpc>
                <a:spcPct val="114000"/>
              </a:lnSpc>
            </a:pPr>
            <a:r>
              <a:rPr lang="en-US" b="1" dirty="0" err="1"/>
              <a:t>Reginé</a:t>
            </a:r>
            <a:r>
              <a:rPr lang="en-US" b="1" dirty="0"/>
              <a:t> Gilbert</a:t>
            </a:r>
          </a:p>
          <a:p>
            <a:pPr>
              <a:lnSpc>
                <a:spcPct val="114000"/>
              </a:lnSpc>
            </a:pPr>
            <a:r>
              <a:rPr lang="en-US" sz="2000" dirty="0"/>
              <a:t>Educator, designer, accessibility strategist and author. NYU Tandon School of Engineering. Paris EAA </a:t>
            </a:r>
          </a:p>
          <a:p>
            <a:pPr>
              <a:lnSpc>
                <a:spcPct val="114000"/>
              </a:lnSpc>
            </a:pPr>
            <a:r>
              <a:rPr lang="en-US" sz="2000" dirty="0"/>
              <a:t> </a:t>
            </a:r>
          </a:p>
          <a:p>
            <a:pPr>
              <a:lnSpc>
                <a:spcPct val="114000"/>
              </a:lnSpc>
            </a:pPr>
            <a:endParaRPr lang="en-US" dirty="0"/>
          </a:p>
        </p:txBody>
      </p:sp>
      <p:sp>
        <p:nvSpPr>
          <p:cNvPr id="2" name="Text Placeholder 3">
            <a:extLst>
              <a:ext uri="{FF2B5EF4-FFF2-40B4-BE49-F238E27FC236}">
                <a16:creationId xmlns:a16="http://schemas.microsoft.com/office/drawing/2014/main" id="{72CC0CDA-1F22-960F-C112-A3FB4AFB70F9}"/>
              </a:ext>
            </a:extLst>
          </p:cNvPr>
          <p:cNvSpPr txBox="1">
            <a:spLocks/>
          </p:cNvSpPr>
          <p:nvPr/>
        </p:nvSpPr>
        <p:spPr>
          <a:xfrm>
            <a:off x="4001289" y="1983646"/>
            <a:ext cx="2955322" cy="2669038"/>
          </a:xfrm>
          <a:prstGeom prst="rect">
            <a:avLst/>
          </a:prstGeom>
          <a:solidFill>
            <a:srgbClr val="F2F2F2"/>
          </a:solidFill>
        </p:spPr>
        <p:txBody>
          <a:bodyPr vert="horz" lIns="91440" tIns="45720" rIns="91440" bIns="45720" rtlCol="0">
            <a:noAutofit/>
          </a:bodyPr>
          <a:lstStyle>
            <a:lvl1pPr marL="0" indent="0" algn="l" defTabSz="914400" rtl="0" eaLnBrk="1" latinLnBrk="0" hangingPunct="1">
              <a:lnSpc>
                <a:spcPct val="90000"/>
              </a:lnSpc>
              <a:spcBef>
                <a:spcPts val="1000"/>
              </a:spcBef>
              <a:spcAft>
                <a:spcPts val="600"/>
              </a:spcAft>
              <a:buClr>
                <a:srgbClr val="FEF200"/>
              </a:buClr>
              <a:buSzPct val="76000"/>
              <a:buFont typeface=".Lucida Grande UI Regular"/>
              <a:buNone/>
              <a:tabLst/>
              <a:defRPr sz="2400" kern="1200">
                <a:solidFill>
                  <a:schemeClr val="accent3"/>
                </a:solidFill>
                <a:latin typeface="Helvetica" pitchFamily="2" charset="0"/>
                <a:ea typeface="+mn-ea"/>
                <a:cs typeface="+mn-cs"/>
              </a:defRPr>
            </a:lvl1pPr>
            <a:lvl2pPr marL="357188" indent="-333375" algn="l" defTabSz="914400" rtl="0" eaLnBrk="1" latinLnBrk="0" hangingPunct="1">
              <a:lnSpc>
                <a:spcPct val="90000"/>
              </a:lnSpc>
              <a:spcBef>
                <a:spcPts val="500"/>
              </a:spcBef>
              <a:spcAft>
                <a:spcPts val="600"/>
              </a:spcAft>
              <a:buClr>
                <a:schemeClr val="accent6"/>
              </a:buClr>
              <a:buSzPct val="76000"/>
              <a:buFont typeface=".Lucida Grande UI Regular"/>
              <a:buChar char="►"/>
              <a:tabLst/>
              <a:defRPr sz="2000" kern="1200">
                <a:solidFill>
                  <a:schemeClr val="accent3"/>
                </a:solidFill>
                <a:latin typeface="Helvetica" pitchFamily="2" charset="0"/>
                <a:ea typeface="+mn-ea"/>
                <a:cs typeface="+mn-cs"/>
              </a:defRPr>
            </a:lvl2pPr>
            <a:lvl3pPr marL="579438" indent="-222250" algn="l" defTabSz="914400" rtl="0" eaLnBrk="1" latinLnBrk="0" hangingPunct="1">
              <a:lnSpc>
                <a:spcPct val="90000"/>
              </a:lnSpc>
              <a:spcBef>
                <a:spcPts val="500"/>
              </a:spcBef>
              <a:spcAft>
                <a:spcPts val="600"/>
              </a:spcAft>
              <a:buClr>
                <a:schemeClr val="tx2"/>
              </a:buClr>
              <a:buSzPct val="76000"/>
              <a:buFont typeface=".Lucida Grande UI Regular"/>
              <a:buChar char="►"/>
              <a:tabLst/>
              <a:defRPr sz="1800" kern="1200">
                <a:solidFill>
                  <a:schemeClr val="accent3"/>
                </a:solidFill>
                <a:latin typeface="Helvetica" pitchFamily="2" charset="0"/>
                <a:ea typeface="+mn-ea"/>
                <a:cs typeface="+mn-cs"/>
              </a:defRPr>
            </a:lvl3pPr>
            <a:lvl4pPr marL="16002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4pPr>
            <a:lvl5pPr marL="20574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t>Mark Walker</a:t>
            </a:r>
          </a:p>
          <a:p>
            <a:pPr marL="0" marR="0" lvl="0" indent="0" algn="l" defTabSz="914400" rtl="0" eaLnBrk="1" fontAlgn="auto" latinLnBrk="0" hangingPunct="1">
              <a:lnSpc>
                <a:spcPct val="114000"/>
              </a:lnSpc>
              <a:spcBef>
                <a:spcPts val="1000"/>
              </a:spcBef>
              <a:spcAft>
                <a:spcPts val="600"/>
              </a:spcAft>
              <a:buClr>
                <a:srgbClr val="FEF200"/>
              </a:buClr>
              <a:buSzPct val="76000"/>
              <a:buFont typeface=".Lucida Grande UI Regular"/>
              <a:buNone/>
              <a:tabLst/>
              <a:defRPr/>
            </a:pPr>
            <a:r>
              <a:rPr kumimoji="0" lang="en-US" sz="2000" b="0" i="0" u="none" strike="noStrike" kern="1200" cap="none" spc="0" normalizeH="0" baseline="0" noProof="0" dirty="0">
                <a:ln>
                  <a:noFill/>
                </a:ln>
                <a:solidFill>
                  <a:srgbClr val="31383F"/>
                </a:solidFill>
                <a:effectLst/>
                <a:uLnTx/>
                <a:uFillTx/>
                <a:latin typeface="Helvetica" pitchFamily="2" charset="0"/>
                <a:ea typeface="+mn-ea"/>
                <a:cs typeface="+mn-cs"/>
              </a:rPr>
              <a:t>Head of Marketing AbilityNet. Host of EAA webinar series. </a:t>
            </a:r>
            <a:r>
              <a:rPr lang="en-US" sz="2000" dirty="0" err="1">
                <a:solidFill>
                  <a:srgbClr val="31383F"/>
                </a:solidFill>
              </a:rPr>
              <a:t>Organiser</a:t>
            </a:r>
            <a:r>
              <a:rPr lang="en-US" sz="2000" dirty="0">
                <a:solidFill>
                  <a:srgbClr val="31383F"/>
                </a:solidFill>
              </a:rPr>
              <a:t> of TechShare Pro conference</a:t>
            </a:r>
            <a:endParaRPr kumimoji="0" lang="en-US" sz="2000" b="0" i="0" u="none" strike="noStrike" kern="1200" cap="none" spc="0" normalizeH="0" baseline="0" noProof="0" dirty="0">
              <a:ln>
                <a:noFill/>
              </a:ln>
              <a:solidFill>
                <a:srgbClr val="31383F"/>
              </a:solidFill>
              <a:effectLst/>
              <a:uLnTx/>
              <a:uFillTx/>
              <a:latin typeface="Helvetica" pitchFamily="2" charset="0"/>
              <a:ea typeface="+mn-ea"/>
              <a:cs typeface="+mn-cs"/>
            </a:endParaRPr>
          </a:p>
          <a:p>
            <a:endParaRPr lang="en-US" dirty="0"/>
          </a:p>
        </p:txBody>
      </p:sp>
      <p:sp>
        <p:nvSpPr>
          <p:cNvPr id="5" name="Text Placeholder 3">
            <a:extLst>
              <a:ext uri="{FF2B5EF4-FFF2-40B4-BE49-F238E27FC236}">
                <a16:creationId xmlns:a16="http://schemas.microsoft.com/office/drawing/2014/main" id="{D08F88D2-C899-500A-947B-B79951699F61}"/>
              </a:ext>
            </a:extLst>
          </p:cNvPr>
          <p:cNvSpPr txBox="1">
            <a:spLocks/>
          </p:cNvSpPr>
          <p:nvPr/>
        </p:nvSpPr>
        <p:spPr>
          <a:xfrm>
            <a:off x="7121005" y="1983645"/>
            <a:ext cx="3080829" cy="2803507"/>
          </a:xfrm>
          <a:prstGeom prst="rect">
            <a:avLst/>
          </a:prstGeom>
          <a:solidFill>
            <a:srgbClr val="F2F2F2"/>
          </a:solidFill>
        </p:spPr>
        <p:txBody>
          <a:bodyPr vert="horz" lIns="91440" tIns="45720" rIns="91440" bIns="45720" rtlCol="0">
            <a:noAutofit/>
          </a:bodyPr>
          <a:lstStyle>
            <a:lvl1pPr marL="0" indent="0" algn="l" defTabSz="914400" rtl="0" eaLnBrk="1" latinLnBrk="0" hangingPunct="1">
              <a:lnSpc>
                <a:spcPct val="90000"/>
              </a:lnSpc>
              <a:spcBef>
                <a:spcPts val="1000"/>
              </a:spcBef>
              <a:spcAft>
                <a:spcPts val="600"/>
              </a:spcAft>
              <a:buClr>
                <a:srgbClr val="FEF200"/>
              </a:buClr>
              <a:buSzPct val="76000"/>
              <a:buFont typeface=".Lucida Grande UI Regular"/>
              <a:buNone/>
              <a:tabLst/>
              <a:defRPr sz="2400" kern="1200">
                <a:solidFill>
                  <a:schemeClr val="accent3"/>
                </a:solidFill>
                <a:latin typeface="Helvetica" pitchFamily="2" charset="0"/>
                <a:ea typeface="+mn-ea"/>
                <a:cs typeface="+mn-cs"/>
              </a:defRPr>
            </a:lvl1pPr>
            <a:lvl2pPr marL="357188" indent="-333375" algn="l" defTabSz="914400" rtl="0" eaLnBrk="1" latinLnBrk="0" hangingPunct="1">
              <a:lnSpc>
                <a:spcPct val="90000"/>
              </a:lnSpc>
              <a:spcBef>
                <a:spcPts val="500"/>
              </a:spcBef>
              <a:spcAft>
                <a:spcPts val="600"/>
              </a:spcAft>
              <a:buClr>
                <a:schemeClr val="accent6"/>
              </a:buClr>
              <a:buSzPct val="76000"/>
              <a:buFont typeface=".Lucida Grande UI Regular"/>
              <a:buChar char="►"/>
              <a:tabLst/>
              <a:defRPr sz="2000" kern="1200">
                <a:solidFill>
                  <a:schemeClr val="accent3"/>
                </a:solidFill>
                <a:latin typeface="Helvetica" pitchFamily="2" charset="0"/>
                <a:ea typeface="+mn-ea"/>
                <a:cs typeface="+mn-cs"/>
              </a:defRPr>
            </a:lvl2pPr>
            <a:lvl3pPr marL="579438" indent="-222250" algn="l" defTabSz="914400" rtl="0" eaLnBrk="1" latinLnBrk="0" hangingPunct="1">
              <a:lnSpc>
                <a:spcPct val="90000"/>
              </a:lnSpc>
              <a:spcBef>
                <a:spcPts val="500"/>
              </a:spcBef>
              <a:spcAft>
                <a:spcPts val="600"/>
              </a:spcAft>
              <a:buClr>
                <a:schemeClr val="tx2"/>
              </a:buClr>
              <a:buSzPct val="76000"/>
              <a:buFont typeface=".Lucida Grande UI Regular"/>
              <a:buChar char="►"/>
              <a:tabLst/>
              <a:defRPr sz="1800" kern="1200">
                <a:solidFill>
                  <a:schemeClr val="accent3"/>
                </a:solidFill>
                <a:latin typeface="Helvetica" pitchFamily="2" charset="0"/>
                <a:ea typeface="+mn-ea"/>
                <a:cs typeface="+mn-cs"/>
              </a:defRPr>
            </a:lvl3pPr>
            <a:lvl4pPr marL="16002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4pPr>
            <a:lvl5pPr marL="20574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t>Trixie Cartwright</a:t>
            </a:r>
          </a:p>
          <a:p>
            <a:pPr marL="0" marR="0" lvl="0" indent="0" algn="l" defTabSz="914400" rtl="0" eaLnBrk="1" fontAlgn="auto" latinLnBrk="0" hangingPunct="1">
              <a:lnSpc>
                <a:spcPct val="114000"/>
              </a:lnSpc>
              <a:spcBef>
                <a:spcPts val="1000"/>
              </a:spcBef>
              <a:spcAft>
                <a:spcPts val="600"/>
              </a:spcAft>
              <a:buClr>
                <a:srgbClr val="FEF200"/>
              </a:buClr>
              <a:buSzPct val="76000"/>
              <a:buFont typeface=".Lucida Grande UI Regular"/>
              <a:buNone/>
              <a:tabLst/>
              <a:defRPr/>
            </a:pPr>
            <a:r>
              <a:rPr kumimoji="0" lang="en-US" sz="2000" b="0" i="0" u="none" strike="noStrike" kern="1200" cap="none" spc="0" normalizeH="0" baseline="0" noProof="0" dirty="0">
                <a:ln>
                  <a:noFill/>
                </a:ln>
                <a:solidFill>
                  <a:srgbClr val="31383F"/>
                </a:solidFill>
                <a:effectLst/>
                <a:uLnTx/>
                <a:uFillTx/>
                <a:latin typeface="Helvetica" pitchFamily="2" charset="0"/>
                <a:ea typeface="+mn-ea"/>
                <a:cs typeface="+mn-cs"/>
              </a:rPr>
              <a:t>Global Head Strategic Initiatives Ipsos Ops. Inclusive research practices. Cross cultural inclusion leader</a:t>
            </a:r>
          </a:p>
        </p:txBody>
      </p:sp>
      <p:sp>
        <p:nvSpPr>
          <p:cNvPr id="6" name="Text Placeholder 3">
            <a:extLst>
              <a:ext uri="{FF2B5EF4-FFF2-40B4-BE49-F238E27FC236}">
                <a16:creationId xmlns:a16="http://schemas.microsoft.com/office/drawing/2014/main" id="{6FDD4B70-1869-0605-E3C3-E41A4341FB0B}"/>
              </a:ext>
            </a:extLst>
          </p:cNvPr>
          <p:cNvSpPr txBox="1">
            <a:spLocks/>
          </p:cNvSpPr>
          <p:nvPr/>
        </p:nvSpPr>
        <p:spPr>
          <a:xfrm>
            <a:off x="881570" y="4870281"/>
            <a:ext cx="10664971" cy="1281952"/>
          </a:xfrm>
          <a:prstGeom prst="rect">
            <a:avLst/>
          </a:prstGeom>
          <a:solidFill>
            <a:srgbClr val="F2F2F2"/>
          </a:solidFill>
        </p:spPr>
        <p:txBody>
          <a:bodyPr vert="horz" lIns="91440" tIns="45720" rIns="91440" bIns="45720" rtlCol="0">
            <a:noAutofit/>
          </a:bodyPr>
          <a:lstStyle>
            <a:lvl1pPr marL="0" indent="0" algn="l" defTabSz="914400" rtl="0" eaLnBrk="1" latinLnBrk="0" hangingPunct="1">
              <a:lnSpc>
                <a:spcPct val="90000"/>
              </a:lnSpc>
              <a:spcBef>
                <a:spcPts val="1000"/>
              </a:spcBef>
              <a:spcAft>
                <a:spcPts val="600"/>
              </a:spcAft>
              <a:buClr>
                <a:srgbClr val="FEF200"/>
              </a:buClr>
              <a:buSzPct val="76000"/>
              <a:buFont typeface=".Lucida Grande UI Regular"/>
              <a:buNone/>
              <a:tabLst/>
              <a:defRPr sz="2400" kern="1200">
                <a:solidFill>
                  <a:schemeClr val="accent3"/>
                </a:solidFill>
                <a:latin typeface="Helvetica" pitchFamily="2" charset="0"/>
                <a:ea typeface="+mn-ea"/>
                <a:cs typeface="+mn-cs"/>
              </a:defRPr>
            </a:lvl1pPr>
            <a:lvl2pPr marL="357188" indent="-333375" algn="l" defTabSz="914400" rtl="0" eaLnBrk="1" latinLnBrk="0" hangingPunct="1">
              <a:lnSpc>
                <a:spcPct val="90000"/>
              </a:lnSpc>
              <a:spcBef>
                <a:spcPts val="500"/>
              </a:spcBef>
              <a:spcAft>
                <a:spcPts val="600"/>
              </a:spcAft>
              <a:buClr>
                <a:schemeClr val="accent6"/>
              </a:buClr>
              <a:buSzPct val="76000"/>
              <a:buFont typeface=".Lucida Grande UI Regular"/>
              <a:buChar char="►"/>
              <a:tabLst/>
              <a:defRPr sz="2000" kern="1200">
                <a:solidFill>
                  <a:schemeClr val="accent3"/>
                </a:solidFill>
                <a:latin typeface="Helvetica" pitchFamily="2" charset="0"/>
                <a:ea typeface="+mn-ea"/>
                <a:cs typeface="+mn-cs"/>
              </a:defRPr>
            </a:lvl2pPr>
            <a:lvl3pPr marL="579438" indent="-222250" algn="l" defTabSz="914400" rtl="0" eaLnBrk="1" latinLnBrk="0" hangingPunct="1">
              <a:lnSpc>
                <a:spcPct val="90000"/>
              </a:lnSpc>
              <a:spcBef>
                <a:spcPts val="500"/>
              </a:spcBef>
              <a:spcAft>
                <a:spcPts val="600"/>
              </a:spcAft>
              <a:buClr>
                <a:schemeClr val="tx2"/>
              </a:buClr>
              <a:buSzPct val="76000"/>
              <a:buFont typeface=".Lucida Grande UI Regular"/>
              <a:buChar char="►"/>
              <a:tabLst/>
              <a:defRPr sz="1800" kern="1200">
                <a:solidFill>
                  <a:schemeClr val="accent3"/>
                </a:solidFill>
                <a:latin typeface="Helvetica" pitchFamily="2" charset="0"/>
                <a:ea typeface="+mn-ea"/>
                <a:cs typeface="+mn-cs"/>
              </a:defRPr>
            </a:lvl3pPr>
            <a:lvl4pPr marL="16002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4pPr>
            <a:lvl5pPr marL="20574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t>Christine Hemphill, FMRS - moderator</a:t>
            </a:r>
          </a:p>
          <a:p>
            <a:r>
              <a:rPr lang="en-US" sz="2000" dirty="0"/>
              <a:t>MRS Unlimited Co-Chair (soon research methods), Founder and MD of Open Inclusion</a:t>
            </a:r>
          </a:p>
          <a:p>
            <a:pPr>
              <a:spcBef>
                <a:spcPts val="0"/>
              </a:spcBef>
            </a:pPr>
            <a:r>
              <a:rPr lang="en-US" sz="2000" dirty="0"/>
              <a:t>EDI Council Member MRS</a:t>
            </a:r>
          </a:p>
        </p:txBody>
      </p:sp>
    </p:spTree>
    <p:extLst>
      <p:ext uri="{BB962C8B-B14F-4D97-AF65-F5344CB8AC3E}">
        <p14:creationId xmlns:p14="http://schemas.microsoft.com/office/powerpoint/2010/main" val="3695811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P spid="2" grpId="0" animBg="1"/>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F1D9714-03FB-4D2E-9975-1B5DA3D81E34}"/>
              </a:ext>
            </a:extLst>
          </p:cNvPr>
          <p:cNvSpPr>
            <a:spLocks noGrp="1"/>
          </p:cNvSpPr>
          <p:nvPr>
            <p:ph type="ctrTitle"/>
          </p:nvPr>
        </p:nvSpPr>
        <p:spPr>
          <a:xfrm>
            <a:off x="1524000" y="689226"/>
            <a:ext cx="6468533" cy="2387600"/>
          </a:xfrm>
        </p:spPr>
        <p:txBody>
          <a:bodyPr/>
          <a:lstStyle/>
          <a:p>
            <a:r>
              <a:rPr lang="en-GB" b="1" dirty="0">
                <a:solidFill>
                  <a:schemeClr val="accent5">
                    <a:lumMod val="60000"/>
                    <a:lumOff val="40000"/>
                  </a:schemeClr>
                </a:solidFill>
              </a:rPr>
              <a:t>MRS Unlimited</a:t>
            </a:r>
            <a:endParaRPr lang="en-GB" dirty="0">
              <a:solidFill>
                <a:schemeClr val="accent5">
                  <a:lumMod val="60000"/>
                  <a:lumOff val="40000"/>
                </a:schemeClr>
              </a:solidFill>
            </a:endParaRPr>
          </a:p>
        </p:txBody>
      </p:sp>
      <p:sp>
        <p:nvSpPr>
          <p:cNvPr id="5" name="Title 1">
            <a:extLst>
              <a:ext uri="{FF2B5EF4-FFF2-40B4-BE49-F238E27FC236}">
                <a16:creationId xmlns:a16="http://schemas.microsoft.com/office/drawing/2014/main" id="{BA47F5E3-6354-198B-B4C6-B09798006E47}"/>
              </a:ext>
            </a:extLst>
          </p:cNvPr>
          <p:cNvSpPr txBox="1">
            <a:spLocks/>
          </p:cNvSpPr>
          <p:nvPr/>
        </p:nvSpPr>
        <p:spPr>
          <a:xfrm>
            <a:off x="1524000" y="2940741"/>
            <a:ext cx="9254067" cy="2387600"/>
          </a:xfrm>
          <a:prstGeom prst="rect">
            <a:avLst/>
          </a:prstGeom>
        </p:spPr>
        <p:txBody>
          <a:bodyPr vert="horz" lIns="91440" tIns="45720" rIns="91440" bIns="45720" rtlCol="0" anchor="b">
            <a:normAutofit fontScale="85000" lnSpcReduction="20000"/>
          </a:bodyPr>
          <a:lstStyle>
            <a:lvl1pPr algn="l" defTabSz="914400" rtl="0" eaLnBrk="1" latinLnBrk="0" hangingPunct="1">
              <a:lnSpc>
                <a:spcPct val="90000"/>
              </a:lnSpc>
              <a:spcBef>
                <a:spcPct val="0"/>
              </a:spcBef>
              <a:buNone/>
              <a:defRPr sz="6000" b="1" kern="1200">
                <a:solidFill>
                  <a:srgbClr val="F9BFB5"/>
                </a:solidFill>
                <a:latin typeface="Helvetica" pitchFamily="2" charset="0"/>
                <a:ea typeface="+mj-ea"/>
                <a:cs typeface="+mj-cs"/>
              </a:defRPr>
            </a:lvl1pPr>
          </a:lstStyle>
          <a:p>
            <a:pPr marL="0" marR="0" lvl="0" indent="0" algn="l" defTabSz="914400" rtl="0" eaLnBrk="1" fontAlgn="auto" latinLnBrk="0" hangingPunct="1">
              <a:lnSpc>
                <a:spcPct val="110000"/>
              </a:lnSpc>
              <a:spcBef>
                <a:spcPct val="0"/>
              </a:spcBef>
              <a:spcAft>
                <a:spcPts val="0"/>
              </a:spcAft>
              <a:buClrTx/>
              <a:buSzTx/>
              <a:buFontTx/>
              <a:buNone/>
              <a:tabLst/>
              <a:defRPr/>
            </a:pPr>
            <a:r>
              <a:rPr kumimoji="0" lang="en-GB" sz="6000" b="1" i="0" u="none" strike="noStrike" kern="1200" cap="none" spc="0" normalizeH="0" baseline="0" noProof="0" dirty="0">
                <a:ln>
                  <a:noFill/>
                </a:ln>
                <a:solidFill>
                  <a:srgbClr val="519DBB">
                    <a:lumMod val="20000"/>
                    <a:lumOff val="80000"/>
                  </a:srgbClr>
                </a:solidFill>
                <a:effectLst/>
                <a:uLnTx/>
                <a:uFillTx/>
                <a:latin typeface="Helvetica" pitchFamily="2" charset="0"/>
                <a:ea typeface="+mj-ea"/>
                <a:cs typeface="+mj-cs"/>
              </a:rPr>
              <a:t>is a positive driving force for disability-inclusive research and researchers globally</a:t>
            </a:r>
            <a:endParaRPr kumimoji="0" lang="en-GB" sz="6000" b="1" i="0" u="none" strike="noStrike" kern="1200" cap="none" spc="0" normalizeH="0" baseline="0" noProof="0" dirty="0">
              <a:ln>
                <a:noFill/>
              </a:ln>
              <a:solidFill>
                <a:srgbClr val="F9BFB5"/>
              </a:solidFill>
              <a:effectLst/>
              <a:uLnTx/>
              <a:uFillTx/>
              <a:latin typeface="Helvetica" pitchFamily="2" charset="0"/>
              <a:ea typeface="+mj-ea"/>
              <a:cs typeface="+mj-cs"/>
            </a:endParaRPr>
          </a:p>
        </p:txBody>
      </p:sp>
    </p:spTree>
    <p:extLst>
      <p:ext uri="{BB962C8B-B14F-4D97-AF65-F5344CB8AC3E}">
        <p14:creationId xmlns:p14="http://schemas.microsoft.com/office/powerpoint/2010/main" val="13719212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3EB5E-B9F2-7C3D-20C0-5D3E5328E601}"/>
              </a:ext>
            </a:extLst>
          </p:cNvPr>
          <p:cNvSpPr>
            <a:spLocks noGrp="1"/>
          </p:cNvSpPr>
          <p:nvPr>
            <p:ph type="ctrTitle"/>
          </p:nvPr>
        </p:nvSpPr>
        <p:spPr>
          <a:xfrm>
            <a:off x="396657" y="-928093"/>
            <a:ext cx="11127288" cy="1213038"/>
          </a:xfrm>
        </p:spPr>
        <p:txBody>
          <a:bodyPr>
            <a:normAutofit/>
          </a:bodyPr>
          <a:lstStyle/>
          <a:p>
            <a:r>
              <a:rPr lang="en-US" sz="2000" dirty="0"/>
              <a:t>Enabling greater</a:t>
            </a:r>
            <a:r>
              <a:rPr lang="en-US" sz="2000" baseline="0" dirty="0"/>
              <a:t> talent and more accurate research</a:t>
            </a:r>
            <a:endParaRPr lang="en-US" sz="2000" dirty="0"/>
          </a:p>
        </p:txBody>
      </p:sp>
      <p:sp>
        <p:nvSpPr>
          <p:cNvPr id="3" name="Title 1">
            <a:extLst>
              <a:ext uri="{FF2B5EF4-FFF2-40B4-BE49-F238E27FC236}">
                <a16:creationId xmlns:a16="http://schemas.microsoft.com/office/drawing/2014/main" id="{8AD3E8A7-A593-A9FE-630D-2A0860E9C766}"/>
              </a:ext>
            </a:extLst>
          </p:cNvPr>
          <p:cNvSpPr txBox="1">
            <a:spLocks noGrp="1" noRot="1" noMove="1" noResize="1" noEditPoints="1" noAdjustHandles="1" noChangeArrowheads="1" noChangeShapeType="1"/>
          </p:cNvSpPr>
          <p:nvPr/>
        </p:nvSpPr>
        <p:spPr>
          <a:xfrm>
            <a:off x="520008" y="437780"/>
            <a:ext cx="7310120" cy="802282"/>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6000" b="1" kern="1200">
                <a:solidFill>
                  <a:schemeClr val="accent4"/>
                </a:solidFill>
                <a:latin typeface="Helvetica" pitchFamily="2" charset="0"/>
                <a:ea typeface="+mj-ea"/>
                <a:cs typeface="+mj-cs"/>
              </a:defRPr>
            </a:lvl1pPr>
          </a:lstStyle>
          <a:p>
            <a:r>
              <a:rPr lang="en-US" dirty="0"/>
              <a:t>MRS Unlimited enable</a:t>
            </a:r>
          </a:p>
        </p:txBody>
      </p:sp>
      <p:sp>
        <p:nvSpPr>
          <p:cNvPr id="4" name="Text Placeholder 2">
            <a:extLst>
              <a:ext uri="{FF2B5EF4-FFF2-40B4-BE49-F238E27FC236}">
                <a16:creationId xmlns:a16="http://schemas.microsoft.com/office/drawing/2014/main" id="{2E516461-F0F9-43E3-4BA5-39B79C861C12}"/>
              </a:ext>
            </a:extLst>
          </p:cNvPr>
          <p:cNvSpPr txBox="1">
            <a:spLocks noGrp="1" noRot="1" noMove="1" noResize="1" noEditPoints="1" noAdjustHandles="1" noChangeArrowheads="1" noChangeShapeType="1"/>
          </p:cNvSpPr>
          <p:nvPr/>
        </p:nvSpPr>
        <p:spPr>
          <a:xfrm>
            <a:off x="980896" y="4544332"/>
            <a:ext cx="4201046" cy="1667852"/>
          </a:xfrm>
          <a:prstGeom prst="rect">
            <a:avLst/>
          </a:prstGeom>
        </p:spPr>
        <p:txBody>
          <a:bodyPr>
            <a:normAutofit/>
          </a:bodyPr>
          <a:lstStyle>
            <a:lvl1pPr marL="0" indent="0" algn="l" defTabSz="914400" rtl="0" eaLnBrk="1" latinLnBrk="0" hangingPunct="1">
              <a:lnSpc>
                <a:spcPct val="90000"/>
              </a:lnSpc>
              <a:spcBef>
                <a:spcPts val="1000"/>
              </a:spcBef>
              <a:spcAft>
                <a:spcPts val="600"/>
              </a:spcAft>
              <a:buClr>
                <a:srgbClr val="FEF200"/>
              </a:buClr>
              <a:buSzPct val="76000"/>
              <a:buFont typeface=".Lucida Grande UI Regular"/>
              <a:buNone/>
              <a:tabLst/>
              <a:defRPr sz="2400" kern="1200">
                <a:solidFill>
                  <a:schemeClr val="accent3"/>
                </a:solidFill>
                <a:latin typeface="Helvetica" pitchFamily="2" charset="0"/>
                <a:ea typeface="+mn-ea"/>
                <a:cs typeface="+mn-cs"/>
              </a:defRPr>
            </a:lvl1pPr>
            <a:lvl2pPr marL="357188" indent="-333375" algn="l" defTabSz="914400" rtl="0" eaLnBrk="1" latinLnBrk="0" hangingPunct="1">
              <a:lnSpc>
                <a:spcPct val="90000"/>
              </a:lnSpc>
              <a:spcBef>
                <a:spcPts val="500"/>
              </a:spcBef>
              <a:spcAft>
                <a:spcPts val="600"/>
              </a:spcAft>
              <a:buClr>
                <a:schemeClr val="tx2"/>
              </a:buClr>
              <a:buSzPct val="76000"/>
              <a:buFont typeface=".Lucida Grande UI Regular"/>
              <a:buChar char="►"/>
              <a:tabLst/>
              <a:defRPr sz="2000" kern="1200">
                <a:solidFill>
                  <a:schemeClr val="accent3"/>
                </a:solidFill>
                <a:latin typeface="Helvetica" pitchFamily="2" charset="0"/>
                <a:ea typeface="+mn-ea"/>
                <a:cs typeface="+mn-cs"/>
              </a:defRPr>
            </a:lvl2pPr>
            <a:lvl3pPr marL="579438" indent="-222250" algn="l" defTabSz="914400" rtl="0" eaLnBrk="1" latinLnBrk="0" hangingPunct="1">
              <a:lnSpc>
                <a:spcPct val="90000"/>
              </a:lnSpc>
              <a:spcBef>
                <a:spcPts val="500"/>
              </a:spcBef>
              <a:spcAft>
                <a:spcPts val="600"/>
              </a:spcAft>
              <a:buClr>
                <a:schemeClr val="tx2"/>
              </a:buClr>
              <a:buSzPct val="76000"/>
              <a:buFont typeface=".Lucida Grande UI Regular"/>
              <a:buChar char="►"/>
              <a:tabLst/>
              <a:defRPr sz="1800" kern="1200">
                <a:solidFill>
                  <a:schemeClr val="accent3"/>
                </a:solidFill>
                <a:latin typeface="Helvetica" pitchFamily="2" charset="0"/>
                <a:ea typeface="+mn-ea"/>
                <a:cs typeface="+mn-cs"/>
              </a:defRPr>
            </a:lvl3pPr>
            <a:lvl4pPr marL="16002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4pPr>
            <a:lvl5pPr marL="20574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3600">
                <a:solidFill>
                  <a:schemeClr val="accent4">
                    <a:lumMod val="95000"/>
                  </a:schemeClr>
                </a:solidFill>
              </a:rPr>
              <a:t>Greater talent in the sector</a:t>
            </a:r>
            <a:endParaRPr lang="en-US" sz="3600" dirty="0">
              <a:solidFill>
                <a:schemeClr val="accent4">
                  <a:lumMod val="95000"/>
                </a:schemeClr>
              </a:solidFill>
            </a:endParaRPr>
          </a:p>
        </p:txBody>
      </p:sp>
      <p:pic>
        <p:nvPicPr>
          <p:cNvPr id="6" name="Picture 5" descr="A person arms and legs outstretched ina. circle. This is used as the icon for Universal Design">
            <a:extLst>
              <a:ext uri="{FF2B5EF4-FFF2-40B4-BE49-F238E27FC236}">
                <a16:creationId xmlns:a16="http://schemas.microsoft.com/office/drawing/2014/main" id="{85099214-38EF-7C7D-B2A7-DBEF9FC5B27E}"/>
              </a:ext>
            </a:extLst>
          </p:cNvPr>
          <p:cNvPicPr>
            <a:picLocks noGrp="1" noRot="1" noChangeAspect="1" noMove="1" noResize="1" noEditPoints="1" noAdjustHandles="1" noChangeArrowheads="1" noChangeShapeType="1" noCrop="1"/>
          </p:cNvPicPr>
          <p:nvPr/>
        </p:nvPicPr>
        <p:blipFill>
          <a:blip r:embed="rId3">
            <a:duotone>
              <a:schemeClr val="accent5">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Lst>
          </a:blip>
          <a:stretch>
            <a:fillRect/>
          </a:stretch>
        </p:blipFill>
        <p:spPr>
          <a:xfrm>
            <a:off x="1844677" y="1765177"/>
            <a:ext cx="2473485" cy="2473485"/>
          </a:xfrm>
          <a:prstGeom prst="rect">
            <a:avLst/>
          </a:prstGeom>
        </p:spPr>
      </p:pic>
      <p:sp>
        <p:nvSpPr>
          <p:cNvPr id="5" name="Text Placeholder 2">
            <a:extLst>
              <a:ext uri="{FF2B5EF4-FFF2-40B4-BE49-F238E27FC236}">
                <a16:creationId xmlns:a16="http://schemas.microsoft.com/office/drawing/2014/main" id="{E6952113-32B0-70D8-CDC4-4D47314D63FC}"/>
              </a:ext>
            </a:extLst>
          </p:cNvPr>
          <p:cNvSpPr txBox="1">
            <a:spLocks noGrp="1" noRot="1" noMove="1" noResize="1" noEditPoints="1" noAdjustHandles="1" noChangeArrowheads="1" noChangeShapeType="1"/>
          </p:cNvSpPr>
          <p:nvPr/>
        </p:nvSpPr>
        <p:spPr>
          <a:xfrm>
            <a:off x="5496271" y="4544332"/>
            <a:ext cx="4956575" cy="1667852"/>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spcAft>
                <a:spcPts val="600"/>
              </a:spcAft>
              <a:buClr>
                <a:srgbClr val="FEF200"/>
              </a:buClr>
              <a:buSzPct val="76000"/>
              <a:buFont typeface=".Lucida Grande UI Regular"/>
              <a:buNone/>
              <a:tabLst/>
              <a:defRPr sz="2400" kern="1200">
                <a:solidFill>
                  <a:schemeClr val="bg1"/>
                </a:solidFill>
                <a:latin typeface="Helvetica" pitchFamily="2" charset="0"/>
                <a:ea typeface="+mn-ea"/>
                <a:cs typeface="+mn-cs"/>
              </a:defRPr>
            </a:lvl1pPr>
            <a:lvl2pPr marL="357188" indent="-333375" algn="l" defTabSz="914400" rtl="0" eaLnBrk="1" latinLnBrk="0" hangingPunct="1">
              <a:lnSpc>
                <a:spcPct val="90000"/>
              </a:lnSpc>
              <a:spcBef>
                <a:spcPts val="500"/>
              </a:spcBef>
              <a:spcAft>
                <a:spcPts val="600"/>
              </a:spcAft>
              <a:buClr>
                <a:schemeClr val="accent2"/>
              </a:buClr>
              <a:buSzPct val="76000"/>
              <a:buFont typeface=".Lucida Grande UI Regular"/>
              <a:buChar char="►"/>
              <a:tabLst/>
              <a:defRPr sz="2000" kern="1200">
                <a:solidFill>
                  <a:schemeClr val="bg1"/>
                </a:solidFill>
                <a:latin typeface="Helvetica" pitchFamily="2" charset="0"/>
                <a:ea typeface="+mn-ea"/>
                <a:cs typeface="+mn-cs"/>
              </a:defRPr>
            </a:lvl2pPr>
            <a:lvl3pPr marL="579438" indent="-222250" algn="l" defTabSz="914400" rtl="0" eaLnBrk="1" latinLnBrk="0" hangingPunct="1">
              <a:lnSpc>
                <a:spcPct val="90000"/>
              </a:lnSpc>
              <a:spcBef>
                <a:spcPts val="500"/>
              </a:spcBef>
              <a:spcAft>
                <a:spcPts val="600"/>
              </a:spcAft>
              <a:buClr>
                <a:schemeClr val="accent4"/>
              </a:buClr>
              <a:buSzPct val="76000"/>
              <a:buFont typeface=".Lucida Grande UI Regular"/>
              <a:buChar char="►"/>
              <a:tabLst/>
              <a:defRPr sz="1800" kern="1200">
                <a:solidFill>
                  <a:schemeClr val="bg1"/>
                </a:solidFill>
                <a:latin typeface="Helvetica" pitchFamily="2" charset="0"/>
                <a:ea typeface="+mn-ea"/>
                <a:cs typeface="+mn-cs"/>
              </a:defRPr>
            </a:lvl3pPr>
            <a:lvl4pPr marL="16002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4pPr>
            <a:lvl5pPr marL="20574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3600" dirty="0">
                <a:solidFill>
                  <a:schemeClr val="accent4">
                    <a:lumMod val="95000"/>
                  </a:schemeClr>
                </a:solidFill>
              </a:rPr>
              <a:t>Better, more complete and accurate research</a:t>
            </a:r>
          </a:p>
        </p:txBody>
      </p:sp>
      <p:pic>
        <p:nvPicPr>
          <p:cNvPr id="7" name="Picture 6" descr="4 jigsaw pieces one of which is not slotted into the puzzle">
            <a:extLst>
              <a:ext uri="{FF2B5EF4-FFF2-40B4-BE49-F238E27FC236}">
                <a16:creationId xmlns:a16="http://schemas.microsoft.com/office/drawing/2014/main" id="{2F885DE0-9562-FAEE-7AA6-BE570DA03AD1}"/>
              </a:ext>
            </a:extLst>
          </p:cNvPr>
          <p:cNvPicPr>
            <a:picLocks noGrp="1" noRot="1" noChangeAspect="1" noMove="1" noResize="1" noEditPoints="1" noAdjustHandles="1" noChangeArrowheads="1" noChangeShapeType="1" noCrop="1"/>
          </p:cNvPicPr>
          <p:nvPr/>
        </p:nvPicPr>
        <p:blipFill>
          <a:blip r:embed="rId5">
            <a:duotone>
              <a:schemeClr val="accent5">
                <a:shade val="45000"/>
                <a:satMod val="135000"/>
              </a:schemeClr>
              <a:prstClr val="white"/>
            </a:duotone>
            <a:extLst>
              <a:ext uri="{BEBA8EAE-BF5A-486C-A8C5-ECC9F3942E4B}">
                <a14:imgProps xmlns:a14="http://schemas.microsoft.com/office/drawing/2010/main">
                  <a14:imgLayer r:embed="rId6">
                    <a14:imgEffect>
                      <a14:brightnessContrast bright="40000" contrast="-40000"/>
                    </a14:imgEffect>
                  </a14:imgLayer>
                </a14:imgProps>
              </a:ext>
            </a:extLst>
          </a:blip>
          <a:stretch>
            <a:fillRect/>
          </a:stretch>
        </p:blipFill>
        <p:spPr>
          <a:xfrm>
            <a:off x="6096000" y="1612342"/>
            <a:ext cx="2779155" cy="2779155"/>
          </a:xfrm>
          <a:prstGeom prst="rect">
            <a:avLst/>
          </a:prstGeom>
        </p:spPr>
      </p:pic>
    </p:spTree>
    <p:extLst>
      <p:ext uri="{BB962C8B-B14F-4D97-AF65-F5344CB8AC3E}">
        <p14:creationId xmlns:p14="http://schemas.microsoft.com/office/powerpoint/2010/main" val="33386227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AACB4-9E14-8104-5E0D-0F7027C5B16A}"/>
              </a:ext>
            </a:extLst>
          </p:cNvPr>
          <p:cNvSpPr>
            <a:spLocks noGrp="1"/>
          </p:cNvSpPr>
          <p:nvPr>
            <p:ph type="ctrTitle"/>
          </p:nvPr>
        </p:nvSpPr>
        <p:spPr/>
        <p:txBody>
          <a:bodyPr/>
          <a:lstStyle/>
          <a:p>
            <a:r>
              <a:rPr lang="en-US" dirty="0" err="1"/>
              <a:t>Reginé</a:t>
            </a:r>
            <a:r>
              <a:rPr lang="en-US" dirty="0"/>
              <a:t> Gilbert</a:t>
            </a:r>
          </a:p>
        </p:txBody>
      </p:sp>
    </p:spTree>
    <p:extLst>
      <p:ext uri="{BB962C8B-B14F-4D97-AF65-F5344CB8AC3E}">
        <p14:creationId xmlns:p14="http://schemas.microsoft.com/office/powerpoint/2010/main" val="2415142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785B3F-5B66-1E16-D8CB-962217A5B2D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8D708F6-BABF-C9AE-E286-0E6A2B82D5D3}"/>
              </a:ext>
            </a:extLst>
          </p:cNvPr>
          <p:cNvSpPr>
            <a:spLocks noGrp="1"/>
          </p:cNvSpPr>
          <p:nvPr>
            <p:ph type="title"/>
          </p:nvPr>
        </p:nvSpPr>
        <p:spPr>
          <a:xfrm>
            <a:off x="838200" y="385483"/>
            <a:ext cx="9084276" cy="1196830"/>
          </a:xfrm>
        </p:spPr>
        <p:txBody>
          <a:bodyPr/>
          <a:lstStyle/>
          <a:p>
            <a:r>
              <a:rPr lang="en-US" dirty="0"/>
              <a:t>POUR Principles </a:t>
            </a:r>
          </a:p>
        </p:txBody>
      </p:sp>
      <p:sp>
        <p:nvSpPr>
          <p:cNvPr id="4" name="Text Placeholder 3">
            <a:extLst>
              <a:ext uri="{FF2B5EF4-FFF2-40B4-BE49-F238E27FC236}">
                <a16:creationId xmlns:a16="http://schemas.microsoft.com/office/drawing/2014/main" id="{A61325D8-94EE-9C50-D375-92AA434F9E86}"/>
              </a:ext>
            </a:extLst>
          </p:cNvPr>
          <p:cNvSpPr>
            <a:spLocks noGrp="1"/>
          </p:cNvSpPr>
          <p:nvPr>
            <p:ph type="body" sz="quarter" idx="10"/>
          </p:nvPr>
        </p:nvSpPr>
        <p:spPr>
          <a:xfrm>
            <a:off x="838200" y="2055362"/>
            <a:ext cx="6985353" cy="3879273"/>
          </a:xfrm>
        </p:spPr>
        <p:txBody>
          <a:bodyPr>
            <a:noAutofit/>
          </a:bodyPr>
          <a:lstStyle/>
          <a:p>
            <a:pPr>
              <a:buClr>
                <a:schemeClr val="accent6"/>
              </a:buClr>
              <a:buSzPct val="100000"/>
            </a:pPr>
            <a:r>
              <a:rPr lang="en-US" sz="4000" dirty="0"/>
              <a:t>P Perceivable</a:t>
            </a:r>
          </a:p>
          <a:p>
            <a:pPr>
              <a:buClr>
                <a:schemeClr val="accent6"/>
              </a:buClr>
              <a:buSzPct val="100000"/>
            </a:pPr>
            <a:r>
              <a:rPr lang="en-US" sz="4000" dirty="0"/>
              <a:t>O Operable</a:t>
            </a:r>
          </a:p>
          <a:p>
            <a:pPr>
              <a:buClr>
                <a:schemeClr val="accent6"/>
              </a:buClr>
              <a:buSzPct val="100000"/>
            </a:pPr>
            <a:r>
              <a:rPr lang="en-US" sz="4000" dirty="0"/>
              <a:t>U Understandable</a:t>
            </a:r>
          </a:p>
          <a:p>
            <a:pPr>
              <a:buClr>
                <a:schemeClr val="accent6"/>
              </a:buClr>
              <a:buSzPct val="100000"/>
            </a:pPr>
            <a:r>
              <a:rPr lang="en-US" sz="4000" dirty="0"/>
              <a:t>R Robust</a:t>
            </a:r>
          </a:p>
        </p:txBody>
      </p:sp>
      <p:sp>
        <p:nvSpPr>
          <p:cNvPr id="2" name="Text Placeholder 3">
            <a:extLst>
              <a:ext uri="{FF2B5EF4-FFF2-40B4-BE49-F238E27FC236}">
                <a16:creationId xmlns:a16="http://schemas.microsoft.com/office/drawing/2014/main" id="{438CD8C0-E013-A357-E170-031B368CB63A}"/>
              </a:ext>
            </a:extLst>
          </p:cNvPr>
          <p:cNvSpPr txBox="1">
            <a:spLocks/>
          </p:cNvSpPr>
          <p:nvPr/>
        </p:nvSpPr>
        <p:spPr>
          <a:xfrm>
            <a:off x="5206647" y="2192274"/>
            <a:ext cx="6985353" cy="777485"/>
          </a:xfrm>
          <a:prstGeom prst="rect">
            <a:avLst/>
          </a:prstGeom>
          <a:solidFill>
            <a:srgbClr val="F2F2F2"/>
          </a:solidFill>
        </p:spPr>
        <p:txBody>
          <a:bodyPr vert="horz" lIns="91440" tIns="45720" rIns="91440" bIns="45720" rtlCol="0">
            <a:noAutofit/>
          </a:bodyPr>
          <a:lstStyle>
            <a:lvl1pPr marL="0" indent="0" algn="l" defTabSz="914400" rtl="0" eaLnBrk="1" latinLnBrk="0" hangingPunct="1">
              <a:lnSpc>
                <a:spcPct val="114000"/>
              </a:lnSpc>
              <a:spcBef>
                <a:spcPts val="1000"/>
              </a:spcBef>
              <a:spcAft>
                <a:spcPts val="600"/>
              </a:spcAft>
              <a:buClr>
                <a:srgbClr val="FEF200"/>
              </a:buClr>
              <a:buSzPct val="76000"/>
              <a:buFont typeface=".Lucida Grande UI Regular"/>
              <a:buNone/>
              <a:tabLst/>
              <a:defRPr sz="2400" kern="1200">
                <a:solidFill>
                  <a:schemeClr val="accent3"/>
                </a:solidFill>
                <a:latin typeface="Helvetica" pitchFamily="2" charset="0"/>
                <a:ea typeface="+mn-ea"/>
                <a:cs typeface="+mn-cs"/>
              </a:defRPr>
            </a:lvl1pPr>
            <a:lvl2pPr marL="357188" indent="-333375" algn="l" defTabSz="914400" rtl="0" eaLnBrk="1" latinLnBrk="0" hangingPunct="1">
              <a:lnSpc>
                <a:spcPct val="114000"/>
              </a:lnSpc>
              <a:spcBef>
                <a:spcPts val="500"/>
              </a:spcBef>
              <a:spcAft>
                <a:spcPts val="600"/>
              </a:spcAft>
              <a:buClr>
                <a:schemeClr val="accent6"/>
              </a:buClr>
              <a:buSzPct val="76000"/>
              <a:buFont typeface=".Lucida Grande UI Regular"/>
              <a:buChar char="►"/>
              <a:tabLst/>
              <a:defRPr sz="2000" kern="1200">
                <a:solidFill>
                  <a:schemeClr val="accent3"/>
                </a:solidFill>
                <a:latin typeface="Helvetica" pitchFamily="2" charset="0"/>
                <a:ea typeface="+mn-ea"/>
                <a:cs typeface="+mn-cs"/>
              </a:defRPr>
            </a:lvl2pPr>
            <a:lvl3pPr marL="579438" indent="-222250" algn="l" defTabSz="914400" rtl="0" eaLnBrk="1" latinLnBrk="0" hangingPunct="1">
              <a:lnSpc>
                <a:spcPct val="114000"/>
              </a:lnSpc>
              <a:spcBef>
                <a:spcPts val="500"/>
              </a:spcBef>
              <a:spcAft>
                <a:spcPts val="600"/>
              </a:spcAft>
              <a:buClr>
                <a:schemeClr val="tx2"/>
              </a:buClr>
              <a:buSzPct val="76000"/>
              <a:buFont typeface=".Lucida Grande UI Regular"/>
              <a:buChar char="►"/>
              <a:tabLst/>
              <a:defRPr sz="1800" kern="1200">
                <a:solidFill>
                  <a:schemeClr val="accent3"/>
                </a:solidFill>
                <a:latin typeface="Helvetica" pitchFamily="2" charset="0"/>
                <a:ea typeface="+mn-ea"/>
                <a:cs typeface="+mn-cs"/>
              </a:defRPr>
            </a:lvl3pPr>
            <a:lvl4pPr marL="16002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4pPr>
            <a:lvl5pPr marL="20574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chemeClr val="accent6"/>
              </a:buClr>
              <a:buSzPct val="100000"/>
            </a:pPr>
            <a:r>
              <a:rPr lang="en-US" sz="2800" dirty="0"/>
              <a:t>Can I see/hear/access content?</a:t>
            </a:r>
          </a:p>
        </p:txBody>
      </p:sp>
      <p:sp>
        <p:nvSpPr>
          <p:cNvPr id="5" name="Text Placeholder 3">
            <a:extLst>
              <a:ext uri="{FF2B5EF4-FFF2-40B4-BE49-F238E27FC236}">
                <a16:creationId xmlns:a16="http://schemas.microsoft.com/office/drawing/2014/main" id="{81518483-A435-74B6-C759-A7C82FDD3B47}"/>
              </a:ext>
            </a:extLst>
          </p:cNvPr>
          <p:cNvSpPr txBox="1">
            <a:spLocks/>
          </p:cNvSpPr>
          <p:nvPr/>
        </p:nvSpPr>
        <p:spPr>
          <a:xfrm>
            <a:off x="5256347" y="3067798"/>
            <a:ext cx="6935654" cy="777485"/>
          </a:xfrm>
          <a:prstGeom prst="rect">
            <a:avLst/>
          </a:prstGeom>
          <a:solidFill>
            <a:srgbClr val="F2F2F2"/>
          </a:solidFill>
        </p:spPr>
        <p:txBody>
          <a:bodyPr vert="horz" lIns="91440" tIns="45720" rIns="91440" bIns="45720" rtlCol="0">
            <a:noAutofit/>
          </a:bodyPr>
          <a:lstStyle>
            <a:lvl1pPr marL="0" indent="0" algn="l" defTabSz="914400" rtl="0" eaLnBrk="1" latinLnBrk="0" hangingPunct="1">
              <a:lnSpc>
                <a:spcPct val="114000"/>
              </a:lnSpc>
              <a:spcBef>
                <a:spcPts val="1000"/>
              </a:spcBef>
              <a:spcAft>
                <a:spcPts val="600"/>
              </a:spcAft>
              <a:buClr>
                <a:srgbClr val="FEF200"/>
              </a:buClr>
              <a:buSzPct val="76000"/>
              <a:buFont typeface=".Lucida Grande UI Regular"/>
              <a:buNone/>
              <a:tabLst/>
              <a:defRPr sz="2400" kern="1200">
                <a:solidFill>
                  <a:schemeClr val="accent3"/>
                </a:solidFill>
                <a:latin typeface="Helvetica" pitchFamily="2" charset="0"/>
                <a:ea typeface="+mn-ea"/>
                <a:cs typeface="+mn-cs"/>
              </a:defRPr>
            </a:lvl1pPr>
            <a:lvl2pPr marL="357188" indent="-333375" algn="l" defTabSz="914400" rtl="0" eaLnBrk="1" latinLnBrk="0" hangingPunct="1">
              <a:lnSpc>
                <a:spcPct val="114000"/>
              </a:lnSpc>
              <a:spcBef>
                <a:spcPts val="500"/>
              </a:spcBef>
              <a:spcAft>
                <a:spcPts val="600"/>
              </a:spcAft>
              <a:buClr>
                <a:schemeClr val="accent6"/>
              </a:buClr>
              <a:buSzPct val="76000"/>
              <a:buFont typeface=".Lucida Grande UI Regular"/>
              <a:buChar char="►"/>
              <a:tabLst/>
              <a:defRPr sz="2000" kern="1200">
                <a:solidFill>
                  <a:schemeClr val="accent3"/>
                </a:solidFill>
                <a:latin typeface="Helvetica" pitchFamily="2" charset="0"/>
                <a:ea typeface="+mn-ea"/>
                <a:cs typeface="+mn-cs"/>
              </a:defRPr>
            </a:lvl2pPr>
            <a:lvl3pPr marL="579438" indent="-222250" algn="l" defTabSz="914400" rtl="0" eaLnBrk="1" latinLnBrk="0" hangingPunct="1">
              <a:lnSpc>
                <a:spcPct val="114000"/>
              </a:lnSpc>
              <a:spcBef>
                <a:spcPts val="500"/>
              </a:spcBef>
              <a:spcAft>
                <a:spcPts val="600"/>
              </a:spcAft>
              <a:buClr>
                <a:schemeClr val="tx2"/>
              </a:buClr>
              <a:buSzPct val="76000"/>
              <a:buFont typeface=".Lucida Grande UI Regular"/>
              <a:buChar char="►"/>
              <a:tabLst/>
              <a:defRPr sz="1800" kern="1200">
                <a:solidFill>
                  <a:schemeClr val="accent3"/>
                </a:solidFill>
                <a:latin typeface="Helvetica" pitchFamily="2" charset="0"/>
                <a:ea typeface="+mn-ea"/>
                <a:cs typeface="+mn-cs"/>
              </a:defRPr>
            </a:lvl3pPr>
            <a:lvl4pPr marL="16002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4pPr>
            <a:lvl5pPr marL="20574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chemeClr val="accent6"/>
              </a:buClr>
              <a:buSzPct val="100000"/>
            </a:pPr>
            <a:r>
              <a:rPr lang="en-US" sz="2800" dirty="0"/>
              <a:t>Can I interact as required?</a:t>
            </a:r>
          </a:p>
        </p:txBody>
      </p:sp>
      <p:sp>
        <p:nvSpPr>
          <p:cNvPr id="6" name="Text Placeholder 3">
            <a:extLst>
              <a:ext uri="{FF2B5EF4-FFF2-40B4-BE49-F238E27FC236}">
                <a16:creationId xmlns:a16="http://schemas.microsoft.com/office/drawing/2014/main" id="{A4A3D861-6D6F-729E-C774-8CCC0EBF1237}"/>
              </a:ext>
            </a:extLst>
          </p:cNvPr>
          <p:cNvSpPr txBox="1">
            <a:spLocks/>
          </p:cNvSpPr>
          <p:nvPr/>
        </p:nvSpPr>
        <p:spPr>
          <a:xfrm>
            <a:off x="5256347" y="3979180"/>
            <a:ext cx="6935654" cy="777485"/>
          </a:xfrm>
          <a:prstGeom prst="rect">
            <a:avLst/>
          </a:prstGeom>
          <a:solidFill>
            <a:srgbClr val="F2F2F2"/>
          </a:solidFill>
        </p:spPr>
        <p:txBody>
          <a:bodyPr vert="horz" lIns="91440" tIns="45720" rIns="91440" bIns="45720" rtlCol="0">
            <a:noAutofit/>
          </a:bodyPr>
          <a:lstStyle>
            <a:lvl1pPr marL="0" indent="0" algn="l" defTabSz="914400" rtl="0" eaLnBrk="1" latinLnBrk="0" hangingPunct="1">
              <a:lnSpc>
                <a:spcPct val="114000"/>
              </a:lnSpc>
              <a:spcBef>
                <a:spcPts val="1000"/>
              </a:spcBef>
              <a:spcAft>
                <a:spcPts val="600"/>
              </a:spcAft>
              <a:buClr>
                <a:srgbClr val="FEF200"/>
              </a:buClr>
              <a:buSzPct val="76000"/>
              <a:buFont typeface=".Lucida Grande UI Regular"/>
              <a:buNone/>
              <a:tabLst/>
              <a:defRPr sz="2400" kern="1200">
                <a:solidFill>
                  <a:schemeClr val="accent3"/>
                </a:solidFill>
                <a:latin typeface="Helvetica" pitchFamily="2" charset="0"/>
                <a:ea typeface="+mn-ea"/>
                <a:cs typeface="+mn-cs"/>
              </a:defRPr>
            </a:lvl1pPr>
            <a:lvl2pPr marL="357188" indent="-333375" algn="l" defTabSz="914400" rtl="0" eaLnBrk="1" latinLnBrk="0" hangingPunct="1">
              <a:lnSpc>
                <a:spcPct val="114000"/>
              </a:lnSpc>
              <a:spcBef>
                <a:spcPts val="500"/>
              </a:spcBef>
              <a:spcAft>
                <a:spcPts val="600"/>
              </a:spcAft>
              <a:buClr>
                <a:schemeClr val="accent6"/>
              </a:buClr>
              <a:buSzPct val="76000"/>
              <a:buFont typeface=".Lucida Grande UI Regular"/>
              <a:buChar char="►"/>
              <a:tabLst/>
              <a:defRPr sz="2000" kern="1200">
                <a:solidFill>
                  <a:schemeClr val="accent3"/>
                </a:solidFill>
                <a:latin typeface="Helvetica" pitchFamily="2" charset="0"/>
                <a:ea typeface="+mn-ea"/>
                <a:cs typeface="+mn-cs"/>
              </a:defRPr>
            </a:lvl2pPr>
            <a:lvl3pPr marL="579438" indent="-222250" algn="l" defTabSz="914400" rtl="0" eaLnBrk="1" latinLnBrk="0" hangingPunct="1">
              <a:lnSpc>
                <a:spcPct val="114000"/>
              </a:lnSpc>
              <a:spcBef>
                <a:spcPts val="500"/>
              </a:spcBef>
              <a:spcAft>
                <a:spcPts val="600"/>
              </a:spcAft>
              <a:buClr>
                <a:schemeClr val="tx2"/>
              </a:buClr>
              <a:buSzPct val="76000"/>
              <a:buFont typeface=".Lucida Grande UI Regular"/>
              <a:buChar char="►"/>
              <a:tabLst/>
              <a:defRPr sz="1800" kern="1200">
                <a:solidFill>
                  <a:schemeClr val="accent3"/>
                </a:solidFill>
                <a:latin typeface="Helvetica" pitchFamily="2" charset="0"/>
                <a:ea typeface="+mn-ea"/>
                <a:cs typeface="+mn-cs"/>
              </a:defRPr>
            </a:lvl3pPr>
            <a:lvl4pPr marL="16002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4pPr>
            <a:lvl5pPr marL="20574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chemeClr val="accent6"/>
              </a:buClr>
              <a:buSzPct val="100000"/>
            </a:pPr>
            <a:r>
              <a:rPr lang="en-US" sz="2800" dirty="0"/>
              <a:t>Do I understand content and interactions?</a:t>
            </a:r>
          </a:p>
        </p:txBody>
      </p:sp>
      <p:sp>
        <p:nvSpPr>
          <p:cNvPr id="7" name="Text Placeholder 3">
            <a:extLst>
              <a:ext uri="{FF2B5EF4-FFF2-40B4-BE49-F238E27FC236}">
                <a16:creationId xmlns:a16="http://schemas.microsoft.com/office/drawing/2014/main" id="{2CDD3E35-EA08-0B74-D612-CE5E5DA573C0}"/>
              </a:ext>
            </a:extLst>
          </p:cNvPr>
          <p:cNvSpPr txBox="1">
            <a:spLocks/>
          </p:cNvSpPr>
          <p:nvPr/>
        </p:nvSpPr>
        <p:spPr>
          <a:xfrm>
            <a:off x="5256346" y="4818847"/>
            <a:ext cx="6935654" cy="777485"/>
          </a:xfrm>
          <a:prstGeom prst="rect">
            <a:avLst/>
          </a:prstGeom>
          <a:solidFill>
            <a:srgbClr val="F2F2F2"/>
          </a:solidFill>
        </p:spPr>
        <p:txBody>
          <a:bodyPr vert="horz" lIns="91440" tIns="45720" rIns="91440" bIns="45720" rtlCol="0">
            <a:noAutofit/>
          </a:bodyPr>
          <a:lstStyle>
            <a:lvl1pPr marL="0" indent="0" algn="l" defTabSz="914400" rtl="0" eaLnBrk="1" latinLnBrk="0" hangingPunct="1">
              <a:lnSpc>
                <a:spcPct val="114000"/>
              </a:lnSpc>
              <a:spcBef>
                <a:spcPts val="1000"/>
              </a:spcBef>
              <a:spcAft>
                <a:spcPts val="600"/>
              </a:spcAft>
              <a:buClr>
                <a:srgbClr val="FEF200"/>
              </a:buClr>
              <a:buSzPct val="76000"/>
              <a:buFont typeface=".Lucida Grande UI Regular"/>
              <a:buNone/>
              <a:tabLst/>
              <a:defRPr sz="2400" kern="1200">
                <a:solidFill>
                  <a:schemeClr val="accent3"/>
                </a:solidFill>
                <a:latin typeface="Helvetica" pitchFamily="2" charset="0"/>
                <a:ea typeface="+mn-ea"/>
                <a:cs typeface="+mn-cs"/>
              </a:defRPr>
            </a:lvl1pPr>
            <a:lvl2pPr marL="357188" indent="-333375" algn="l" defTabSz="914400" rtl="0" eaLnBrk="1" latinLnBrk="0" hangingPunct="1">
              <a:lnSpc>
                <a:spcPct val="114000"/>
              </a:lnSpc>
              <a:spcBef>
                <a:spcPts val="500"/>
              </a:spcBef>
              <a:spcAft>
                <a:spcPts val="600"/>
              </a:spcAft>
              <a:buClr>
                <a:schemeClr val="accent6"/>
              </a:buClr>
              <a:buSzPct val="76000"/>
              <a:buFont typeface=".Lucida Grande UI Regular"/>
              <a:buChar char="►"/>
              <a:tabLst/>
              <a:defRPr sz="2000" kern="1200">
                <a:solidFill>
                  <a:schemeClr val="accent3"/>
                </a:solidFill>
                <a:latin typeface="Helvetica" pitchFamily="2" charset="0"/>
                <a:ea typeface="+mn-ea"/>
                <a:cs typeface="+mn-cs"/>
              </a:defRPr>
            </a:lvl2pPr>
            <a:lvl3pPr marL="579438" indent="-222250" algn="l" defTabSz="914400" rtl="0" eaLnBrk="1" latinLnBrk="0" hangingPunct="1">
              <a:lnSpc>
                <a:spcPct val="114000"/>
              </a:lnSpc>
              <a:spcBef>
                <a:spcPts val="500"/>
              </a:spcBef>
              <a:spcAft>
                <a:spcPts val="600"/>
              </a:spcAft>
              <a:buClr>
                <a:schemeClr val="tx2"/>
              </a:buClr>
              <a:buSzPct val="76000"/>
              <a:buFont typeface=".Lucida Grande UI Regular"/>
              <a:buChar char="►"/>
              <a:tabLst/>
              <a:defRPr sz="1800" kern="1200">
                <a:solidFill>
                  <a:schemeClr val="accent3"/>
                </a:solidFill>
                <a:latin typeface="Helvetica" pitchFamily="2" charset="0"/>
                <a:ea typeface="+mn-ea"/>
                <a:cs typeface="+mn-cs"/>
              </a:defRPr>
            </a:lvl3pPr>
            <a:lvl4pPr marL="16002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4pPr>
            <a:lvl5pPr marL="2057400" indent="-228600" algn="l" defTabSz="914400" rtl="0" eaLnBrk="1" latinLnBrk="0" hangingPunct="1">
              <a:lnSpc>
                <a:spcPct val="90000"/>
              </a:lnSpc>
              <a:spcBef>
                <a:spcPts val="500"/>
              </a:spcBef>
              <a:buClr>
                <a:srgbClr val="FEF200"/>
              </a:buClr>
              <a:buSzPct val="76000"/>
              <a:buFont typeface=".Lucida Grande UI Regular"/>
              <a:buChar char="►"/>
              <a:defRPr sz="1800" kern="1200">
                <a:solidFill>
                  <a:schemeClr val="bg1"/>
                </a:solidFill>
                <a:latin typeface="IBM Plex Mono" panose="020B0509050203000203" pitchFamily="49"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chemeClr val="accent6"/>
              </a:buClr>
              <a:buSzPct val="100000"/>
            </a:pPr>
            <a:r>
              <a:rPr lang="en-US" sz="2800" dirty="0"/>
              <a:t>Does it work consistently across devices, assistive technology options and needs?</a:t>
            </a:r>
          </a:p>
        </p:txBody>
      </p:sp>
    </p:spTree>
    <p:extLst>
      <p:ext uri="{BB962C8B-B14F-4D97-AF65-F5344CB8AC3E}">
        <p14:creationId xmlns:p14="http://schemas.microsoft.com/office/powerpoint/2010/main" val="100000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CFD3D6-09CF-476D-A581-EB07A47C03C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4095873-6D54-982B-8B13-FBA4E812FB02}"/>
              </a:ext>
            </a:extLst>
          </p:cNvPr>
          <p:cNvSpPr>
            <a:spLocks noGrp="1"/>
          </p:cNvSpPr>
          <p:nvPr>
            <p:ph type="ctrTitle"/>
          </p:nvPr>
        </p:nvSpPr>
        <p:spPr/>
        <p:txBody>
          <a:bodyPr/>
          <a:lstStyle/>
          <a:p>
            <a:r>
              <a:rPr lang="en-US" dirty="0"/>
              <a:t>Mark Walker</a:t>
            </a:r>
          </a:p>
        </p:txBody>
      </p:sp>
    </p:spTree>
    <p:extLst>
      <p:ext uri="{BB962C8B-B14F-4D97-AF65-F5344CB8AC3E}">
        <p14:creationId xmlns:p14="http://schemas.microsoft.com/office/powerpoint/2010/main" val="2588238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83B8D1-C0AF-7E6E-9E76-5FB32C63F53B}"/>
              </a:ext>
            </a:extLst>
          </p:cNvPr>
          <p:cNvSpPr>
            <a:spLocks noGrp="1"/>
          </p:cNvSpPr>
          <p:nvPr>
            <p:ph type="ctrTitle"/>
          </p:nvPr>
        </p:nvSpPr>
        <p:spPr/>
        <p:txBody>
          <a:bodyPr>
            <a:normAutofit fontScale="90000"/>
          </a:bodyPr>
          <a:lstStyle/>
          <a:p>
            <a:r>
              <a:rPr lang="en-GB" dirty="0"/>
              <a:t>Who is responsible for enforcement?</a:t>
            </a:r>
          </a:p>
        </p:txBody>
      </p:sp>
    </p:spTree>
    <p:extLst>
      <p:ext uri="{BB962C8B-B14F-4D97-AF65-F5344CB8AC3E}">
        <p14:creationId xmlns:p14="http://schemas.microsoft.com/office/powerpoint/2010/main" val="4074457841"/>
      </p:ext>
    </p:extLst>
  </p:cSld>
  <p:clrMapOvr>
    <a:masterClrMapping/>
  </p:clrMapOvr>
</p:sld>
</file>

<file path=ppt/theme/theme1.xml><?xml version="1.0" encoding="utf-8"?>
<a:theme xmlns:a="http://schemas.openxmlformats.org/drawingml/2006/main" name="2_Office Theme">
  <a:themeElements>
    <a:clrScheme name="Custom 11">
      <a:dk1>
        <a:srgbClr val="31383F"/>
      </a:dk1>
      <a:lt1>
        <a:srgbClr val="C4C3AC"/>
      </a:lt1>
      <a:dk2>
        <a:srgbClr val="5F9C76"/>
      </a:dk2>
      <a:lt2>
        <a:srgbClr val="EF6045"/>
      </a:lt2>
      <a:accent1>
        <a:srgbClr val="EF6045"/>
      </a:accent1>
      <a:accent2>
        <a:srgbClr val="C4C3AC"/>
      </a:accent2>
      <a:accent3>
        <a:srgbClr val="31383F"/>
      </a:accent3>
      <a:accent4>
        <a:srgbClr val="FFFFFF"/>
      </a:accent4>
      <a:accent5>
        <a:srgbClr val="519DBB"/>
      </a:accent5>
      <a:accent6>
        <a:srgbClr val="5F9C76"/>
      </a:accent6>
      <a:hlink>
        <a:srgbClr val="EF6045"/>
      </a:hlink>
      <a:folHlink>
        <a:srgbClr val="5F9C76"/>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RS_Unlimited_2024 powerpoint template" id="{C0D92F3F-57AB-BA4E-8C9B-3C5961D05F0D}" vid="{F50ADF48-7D7F-C349-A863-71F79C14260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f176c985-59e4-411d-82b2-424d167bed5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397B397A661A140B40CC6D7B57D0AFC" ma:contentTypeVersion="13" ma:contentTypeDescription="Create a new document." ma:contentTypeScope="" ma:versionID="35263e8ee3fc6dcd55741e5deef524eb">
  <xsd:schema xmlns:xsd="http://www.w3.org/2001/XMLSchema" xmlns:xs="http://www.w3.org/2001/XMLSchema" xmlns:p="http://schemas.microsoft.com/office/2006/metadata/properties" xmlns:ns3="f176c985-59e4-411d-82b2-424d167bed52" xmlns:ns4="c5a23eff-197c-4299-9f05-436ee427506e" targetNamespace="http://schemas.microsoft.com/office/2006/metadata/properties" ma:root="true" ma:fieldsID="be95d976c462be9dfd7058cfbf832953" ns3:_="" ns4:_="">
    <xsd:import namespace="f176c985-59e4-411d-82b2-424d167bed52"/>
    <xsd:import namespace="c5a23eff-197c-4299-9f05-436ee427506e"/>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_activity" minOccurs="0"/>
                <xsd:element ref="ns4:SharedWithUsers" minOccurs="0"/>
                <xsd:element ref="ns4:SharedWithDetails" minOccurs="0"/>
                <xsd:element ref="ns4:SharingHintHash" minOccurs="0"/>
                <xsd:element ref="ns3:MediaServiceSearchProperties" minOccurs="0"/>
                <xsd:element ref="ns3:MediaServiceDateTaken" minOccurs="0"/>
                <xsd:element ref="ns3:MediaServiceSystem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176c985-59e4-411d-82b2-424d167bed5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_activity" ma:index="11" nillable="true" ma:displayName="_activity" ma:hidden="true" ma:internalName="_activity">
      <xsd:simpleType>
        <xsd:restriction base="dms:Note"/>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SystemTags" ma:index="17" nillable="true" ma:displayName="MediaServiceSystemTags" ma:hidden="true" ma:internalName="MediaServiceSystemTags" ma:readOnly="true">
      <xsd:simpleType>
        <xsd:restriction base="dms:Note"/>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5a23eff-197c-4299-9f05-436ee427506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B42964F-6E3F-407F-B24E-EB12C7662BBA}">
  <ds:schemaRefs>
    <ds:schemaRef ds:uri="http://schemas.microsoft.com/sharepoint/v3/contenttype/forms"/>
  </ds:schemaRefs>
</ds:datastoreItem>
</file>

<file path=customXml/itemProps2.xml><?xml version="1.0" encoding="utf-8"?>
<ds:datastoreItem xmlns:ds="http://schemas.openxmlformats.org/officeDocument/2006/customXml" ds:itemID="{7D41A5FE-A1BE-40BE-8BED-7A4673FDFCF0}">
  <ds:schemaRefs>
    <ds:schemaRef ds:uri="c5a23eff-197c-4299-9f05-436ee427506e"/>
    <ds:schemaRef ds:uri="http://schemas.microsoft.com/office/2006/documentManagement/types"/>
    <ds:schemaRef ds:uri="http://schemas.openxmlformats.org/package/2006/metadata/core-properties"/>
    <ds:schemaRef ds:uri="http://purl.org/dc/elements/1.1/"/>
    <ds:schemaRef ds:uri="http://www.w3.org/XML/1998/namespace"/>
    <ds:schemaRef ds:uri="http://purl.org/dc/terms/"/>
    <ds:schemaRef ds:uri="http://purl.org/dc/dcmitype/"/>
    <ds:schemaRef ds:uri="http://schemas.microsoft.com/office/infopath/2007/PartnerControls"/>
    <ds:schemaRef ds:uri="f176c985-59e4-411d-82b2-424d167bed52"/>
    <ds:schemaRef ds:uri="http://schemas.microsoft.com/office/2006/metadata/properties"/>
  </ds:schemaRefs>
</ds:datastoreItem>
</file>

<file path=customXml/itemProps3.xml><?xml version="1.0" encoding="utf-8"?>
<ds:datastoreItem xmlns:ds="http://schemas.openxmlformats.org/officeDocument/2006/customXml" ds:itemID="{A62E8310-6D56-4694-A95A-4ECA22D684F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176c985-59e4-411d-82b2-424d167bed52"/>
    <ds:schemaRef ds:uri="c5a23eff-197c-4299-9f05-436ee427506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MRS_Unlimited_2024 powerpoint template</Template>
  <TotalTime>3124</TotalTime>
  <Words>1872</Words>
  <Application>Microsoft Office PowerPoint</Application>
  <PresentationFormat>Widescreen</PresentationFormat>
  <Paragraphs>168</Paragraphs>
  <Slides>22</Slides>
  <Notes>14</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2_Office Theme</vt:lpstr>
      <vt:lpstr>The European Accessibility Act  So what for researchers and the research sector?</vt:lpstr>
      <vt:lpstr>Welcome! </vt:lpstr>
      <vt:lpstr>A brilliant set of presenters for you! </vt:lpstr>
      <vt:lpstr>MRS Unlimited</vt:lpstr>
      <vt:lpstr>Enabling greater talent and more accurate research</vt:lpstr>
      <vt:lpstr>Reginé Gilbert</vt:lpstr>
      <vt:lpstr>POUR Principles </vt:lpstr>
      <vt:lpstr>Mark Walker</vt:lpstr>
      <vt:lpstr>Who is responsible for enforcement?</vt:lpstr>
      <vt:lpstr>Legal action in France</vt:lpstr>
      <vt:lpstr>PowerPoint Presentation</vt:lpstr>
      <vt:lpstr>Trixie Cartwright</vt:lpstr>
      <vt:lpstr>16 million people</vt:lpstr>
      <vt:lpstr>Understanding disability</vt:lpstr>
      <vt:lpstr>PowerPoint Presentation</vt:lpstr>
      <vt:lpstr>Experience of disability varies</vt:lpstr>
      <vt:lpstr>EAA – impact on research agencies</vt:lpstr>
      <vt:lpstr>Almost everyone  will temporarily or permanently experience disability at some point in their life</vt:lpstr>
      <vt:lpstr>PowerPoint Presentation</vt:lpstr>
      <vt:lpstr>The MRS has created EAA guidance for the sector</vt:lpstr>
      <vt:lpstr>Get involved in MRS Unlimited</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Juliet Wood</dc:creator>
  <cp:lastModifiedBy>Michelle Denslow</cp:lastModifiedBy>
  <cp:revision>41</cp:revision>
  <dcterms:created xsi:type="dcterms:W3CDTF">2024-11-18T09:21:04Z</dcterms:created>
  <dcterms:modified xsi:type="dcterms:W3CDTF">2025-09-29T10:13:42Z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0x010100A397B397A661A140B40CC6D7B57D0AFC</vt:lpwstr>
  </property>
</Properties>
</file>